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tiff" ContentType="image/tiff"/>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notesMasters/notesMaster1.xml" ContentType="application/vnd.openxmlformats-officedocument.presentationml.notesMaster+xml"/>
  <Override PartName="/ppt/handoutMasters/handoutMaster1.xml" ContentType="application/vnd.openxmlformats-officedocument.presentationml.handout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theme/theme2.xml" ContentType="application/vnd.openxmlformats-officedocument.theme+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theme/theme3.xml" ContentType="application/vnd.openxmlformats-officedocument.theme+xml"/>
  <Override PartName="/ppt/theme/theme4.xml" ContentType="application/vnd.openxmlformats-officedocument.theme+xml"/>
  <Override PartName="/ppt/theme/theme5.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5" Type="http://schemas.openxmlformats.org/officeDocument/2006/relationships/custom-properties" Target="docProps/custom.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autoCompressPictures="0">
  <p:sldMasterIdLst>
    <p:sldMasterId id="2147483648" r:id="rId1"/>
    <p:sldMasterId id="2147483652" r:id="rId2"/>
    <p:sldMasterId id="2147483658" r:id="rId3"/>
  </p:sldMasterIdLst>
  <p:notesMasterIdLst>
    <p:notesMasterId r:id="rId23"/>
  </p:notesMasterIdLst>
  <p:handoutMasterIdLst>
    <p:handoutMasterId r:id="rId24"/>
  </p:handoutMasterIdLst>
  <p:sldIdLst>
    <p:sldId id="271" r:id="rId4"/>
    <p:sldId id="272" r:id="rId5"/>
    <p:sldId id="287" r:id="rId6"/>
    <p:sldId id="280" r:id="rId7"/>
    <p:sldId id="273" r:id="rId8"/>
    <p:sldId id="274" r:id="rId9"/>
    <p:sldId id="275" r:id="rId10"/>
    <p:sldId id="281" r:id="rId11"/>
    <p:sldId id="291" r:id="rId12"/>
    <p:sldId id="283" r:id="rId13"/>
    <p:sldId id="292" r:id="rId14"/>
    <p:sldId id="282" r:id="rId15"/>
    <p:sldId id="293" r:id="rId16"/>
    <p:sldId id="294" r:id="rId17"/>
    <p:sldId id="286" r:id="rId18"/>
    <p:sldId id="295" r:id="rId19"/>
    <p:sldId id="296" r:id="rId20"/>
    <p:sldId id="298" r:id="rId21"/>
    <p:sldId id="278" r:id="rId22"/>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p15:clr>
            <a:srgbClr val="A4A3A4"/>
          </p15:clr>
        </p15:guide>
        <p15:guide id="2" pos="3840">
          <p15:clr>
            <a:srgbClr val="A4A3A4"/>
          </p15:clr>
        </p15:guide>
      </p15:sldGuideLst>
    </p:ext>
    <p:ext uri="{2D200454-40CA-4A62-9FC3-DE9A4176ACB9}">
      <p15:notes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E9B562"/>
    <a:srgbClr val="F7B01E"/>
    <a:srgbClr val="EE6E50"/>
    <a:srgbClr val="006CB2"/>
    <a:srgbClr val="535E91"/>
    <a:srgbClr val="F04F00"/>
    <a:srgbClr val="FFFFFF"/>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6286"/>
    <p:restoredTop sz="79570" autoAdjust="0"/>
  </p:normalViewPr>
  <p:slideViewPr>
    <p:cSldViewPr snapToGrid="0" snapToObjects="1">
      <p:cViewPr varScale="1">
        <p:scale>
          <a:sx n="48" d="100"/>
          <a:sy n="48" d="100"/>
        </p:scale>
        <p:origin x="1600" y="32"/>
      </p:cViewPr>
      <p:guideLst>
        <p:guide orient="horz" pos="2160"/>
        <p:guide pos="3840"/>
      </p:guideLst>
    </p:cSldViewPr>
  </p:slideViewPr>
  <p:notesTextViewPr>
    <p:cViewPr>
      <p:scale>
        <a:sx n="1" d="1"/>
        <a:sy n="1" d="1"/>
      </p:scale>
      <p:origin x="0" y="0"/>
    </p:cViewPr>
  </p:notesTextViewPr>
  <p:notesViewPr>
    <p:cSldViewPr snapToGrid="0" snapToObjects="1">
      <p:cViewPr varScale="1">
        <p:scale>
          <a:sx n="118" d="100"/>
          <a:sy n="118" d="100"/>
        </p:scale>
        <p:origin x="4520" y="208"/>
      </p:cViewPr>
      <p:guideLst/>
    </p:cSldViewPr>
  </p:notes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5.xml"/><Relationship Id="rId13" Type="http://schemas.openxmlformats.org/officeDocument/2006/relationships/slide" Target="slides/slide10.xml"/><Relationship Id="rId18" Type="http://schemas.openxmlformats.org/officeDocument/2006/relationships/slide" Target="slides/slide15.xml"/><Relationship Id="rId26" Type="http://schemas.openxmlformats.org/officeDocument/2006/relationships/viewProps" Target="viewProps.xml"/><Relationship Id="rId3" Type="http://schemas.openxmlformats.org/officeDocument/2006/relationships/slideMaster" Target="slideMasters/slideMaster3.xml"/><Relationship Id="rId21" Type="http://schemas.openxmlformats.org/officeDocument/2006/relationships/slide" Target="slides/slide18.xml"/><Relationship Id="rId7" Type="http://schemas.openxmlformats.org/officeDocument/2006/relationships/slide" Target="slides/slide4.xml"/><Relationship Id="rId12" Type="http://schemas.openxmlformats.org/officeDocument/2006/relationships/slide" Target="slides/slide9.xml"/><Relationship Id="rId17" Type="http://schemas.openxmlformats.org/officeDocument/2006/relationships/slide" Target="slides/slide14.xml"/><Relationship Id="rId25"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3.xml"/><Relationship Id="rId20" Type="http://schemas.openxmlformats.org/officeDocument/2006/relationships/slide" Target="slides/slide17.xml"/><Relationship Id="rId1" Type="http://schemas.openxmlformats.org/officeDocument/2006/relationships/slideMaster" Target="slideMasters/slideMaster1.xml"/><Relationship Id="rId6" Type="http://schemas.openxmlformats.org/officeDocument/2006/relationships/slide" Target="slides/slide3.xml"/><Relationship Id="rId11" Type="http://schemas.openxmlformats.org/officeDocument/2006/relationships/slide" Target="slides/slide8.xml"/><Relationship Id="rId24" Type="http://schemas.openxmlformats.org/officeDocument/2006/relationships/handoutMaster" Target="handoutMasters/handoutMaster1.xml"/><Relationship Id="rId5" Type="http://schemas.openxmlformats.org/officeDocument/2006/relationships/slide" Target="slides/slide2.xml"/><Relationship Id="rId15" Type="http://schemas.openxmlformats.org/officeDocument/2006/relationships/slide" Target="slides/slide12.xml"/><Relationship Id="rId23" Type="http://schemas.openxmlformats.org/officeDocument/2006/relationships/notesMaster" Target="notesMasters/notesMaster1.xml"/><Relationship Id="rId28" Type="http://schemas.openxmlformats.org/officeDocument/2006/relationships/tableStyles" Target="tableStyles.xml"/><Relationship Id="rId10" Type="http://schemas.openxmlformats.org/officeDocument/2006/relationships/slide" Target="slides/slide7.xml"/><Relationship Id="rId19" Type="http://schemas.openxmlformats.org/officeDocument/2006/relationships/slide" Target="slides/slide16.xml"/><Relationship Id="rId4" Type="http://schemas.openxmlformats.org/officeDocument/2006/relationships/slide" Target="slides/slide1.xml"/><Relationship Id="rId9" Type="http://schemas.openxmlformats.org/officeDocument/2006/relationships/slide" Target="slides/slide6.xml"/><Relationship Id="rId14" Type="http://schemas.openxmlformats.org/officeDocument/2006/relationships/slide" Target="slides/slide11.xml"/><Relationship Id="rId22" Type="http://schemas.openxmlformats.org/officeDocument/2006/relationships/slide" Target="slides/slide19.xml"/><Relationship Id="rId27" Type="http://schemas.openxmlformats.org/officeDocument/2006/relationships/theme" Target="theme/theme1.xml"/></Relationships>
</file>

<file path=ppt/handoutMasters/_rels/handoutMaster1.xml.rels><?xml version="1.0" encoding="UTF-8" standalone="yes"?>
<Relationships xmlns="http://schemas.openxmlformats.org/package/2006/relationships"><Relationship Id="rId1" Type="http://schemas.openxmlformats.org/officeDocument/2006/relationships/theme" Target="../theme/theme5.xml"/></Relationships>
</file>

<file path=ppt/handoutMasters/handoutMaster1.xml><?xml version="1.0" encoding="utf-8"?>
<p:handout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sz="quarter" idx="1"/>
          </p:nvPr>
        </p:nvSpPr>
        <p:spPr>
          <a:xfrm>
            <a:off x="3884613" y="0"/>
            <a:ext cx="2971800" cy="458788"/>
          </a:xfrm>
          <a:prstGeom prst="rect">
            <a:avLst/>
          </a:prstGeom>
        </p:spPr>
        <p:txBody>
          <a:bodyPr vert="horz" lIns="91440" tIns="45720" rIns="91440" bIns="45720" rtlCol="0"/>
          <a:lstStyle>
            <a:lvl1pPr algn="r">
              <a:defRPr sz="1200"/>
            </a:lvl1pPr>
          </a:lstStyle>
          <a:p>
            <a:fld id="{1C37A571-4E21-3241-B04F-CE65251E00A9}" type="datetimeFigureOut">
              <a:rPr lang="en-US" smtClean="0"/>
              <a:pPr/>
              <a:t>10/20/2022</a:t>
            </a:fld>
            <a:endParaRPr lang="en-US"/>
          </a:p>
        </p:txBody>
      </p:sp>
      <p:sp>
        <p:nvSpPr>
          <p:cNvPr id="4" name="Footer Placeholder 3"/>
          <p:cNvSpPr>
            <a:spLocks noGrp="1"/>
          </p:cNvSpPr>
          <p:nvPr>
            <p:ph type="ftr" sz="quarter" idx="2"/>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5" name="Slide Number Placeholder 4"/>
          <p:cNvSpPr>
            <a:spLocks noGrp="1"/>
          </p:cNvSpPr>
          <p:nvPr>
            <p:ph type="sldNum" sz="quarter" idx="3"/>
          </p:nvPr>
        </p:nvSpPr>
        <p:spPr>
          <a:xfrm>
            <a:off x="3884613" y="8685213"/>
            <a:ext cx="2971800" cy="458787"/>
          </a:xfrm>
          <a:prstGeom prst="rect">
            <a:avLst/>
          </a:prstGeom>
        </p:spPr>
        <p:txBody>
          <a:bodyPr vert="horz" lIns="91440" tIns="45720" rIns="91440" bIns="45720" rtlCol="0" anchor="b"/>
          <a:lstStyle>
            <a:lvl1pPr algn="r">
              <a:defRPr sz="1200"/>
            </a:lvl1pPr>
          </a:lstStyle>
          <a:p>
            <a:fld id="{231E7F03-AD05-154B-924B-25C63A3826B5}" type="slidenum">
              <a:rPr lang="en-US" smtClean="0"/>
              <a:pPr/>
              <a:t>‹#›</a:t>
            </a:fld>
            <a:endParaRPr lang="en-US"/>
          </a:p>
        </p:txBody>
      </p:sp>
    </p:spTree>
    <p:extLst>
      <p:ext uri="{BB962C8B-B14F-4D97-AF65-F5344CB8AC3E}">
        <p14:creationId xmlns:p14="http://schemas.microsoft.com/office/powerpoint/2010/main" val="1678841389"/>
      </p:ext>
    </p:extLst>
  </p:cSld>
  <p:clrMap bg1="lt1" tx1="dk1" bg2="lt2" tx2="dk2" accent1="accent1" accent2="accent2" accent3="accent3" accent4="accent4" accent5="accent5" accent6="accent6" hlink="hlink" folHlink="folHlink"/>
</p:handoutMaster>
</file>

<file path=ppt/notesMasters/_rels/notesMaster1.xml.rels><?xml version="1.0" encoding="UTF-8" standalone="yes"?>
<Relationships xmlns="http://schemas.openxmlformats.org/package/2006/relationships"><Relationship Id="rId1" Type="http://schemas.openxmlformats.org/officeDocument/2006/relationships/theme" Target="../theme/theme4.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7D75E4C9-1026-4FFF-80BE-47382FDF40DC}" type="datetimeFigureOut">
              <a:rPr lang="en-GB" smtClean="0"/>
              <a:pPr/>
              <a:t>20/10/2022</a:t>
            </a:fld>
            <a:endParaRPr lang="en-GB"/>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DAD703DB-2587-45AE-BE93-BFE033548FCD}" type="slidenum">
              <a:rPr lang="en-GB" smtClean="0"/>
              <a:pPr/>
              <a:t>‹#›</a:t>
            </a:fld>
            <a:endParaRPr lang="en-GB"/>
          </a:p>
        </p:txBody>
      </p:sp>
    </p:spTree>
    <p:extLst>
      <p:ext uri="{BB962C8B-B14F-4D97-AF65-F5344CB8AC3E}">
        <p14:creationId xmlns:p14="http://schemas.microsoft.com/office/powerpoint/2010/main" val="14699471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a:p>
            <a:endParaRPr lang="en-GB" dirty="0"/>
          </a:p>
          <a:p>
            <a:r>
              <a:rPr lang="en-GB" dirty="0"/>
              <a:t>All pictures are</a:t>
            </a:r>
            <a:r>
              <a:rPr lang="en-GB" baseline="0" dirty="0"/>
              <a:t> labelled for commercial reuse under the fair use act</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1</a:t>
            </a:fld>
            <a:endParaRPr lang="en-GB"/>
          </a:p>
        </p:txBody>
      </p:sp>
    </p:spTree>
    <p:extLst>
      <p:ext uri="{BB962C8B-B14F-4D97-AF65-F5344CB8AC3E}">
        <p14:creationId xmlns:p14="http://schemas.microsoft.com/office/powerpoint/2010/main" val="675862313"/>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2</a:t>
            </a:fld>
            <a:endParaRPr lang="en-GB"/>
          </a:p>
        </p:txBody>
      </p:sp>
    </p:spTree>
    <p:extLst>
      <p:ext uri="{BB962C8B-B14F-4D97-AF65-F5344CB8AC3E}">
        <p14:creationId xmlns:p14="http://schemas.microsoft.com/office/powerpoint/2010/main" val="109399785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It’s really important to understand that getting children thinking about careers early in primary school will not only help them to be more prepared for their future, it will ensure that they don’t fall behind in the race to accumulate skills and knowledge.</a:t>
            </a:r>
          </a:p>
          <a:p>
            <a:endParaRPr lang="en-GB" baseline="0" dirty="0"/>
          </a:p>
          <a:p>
            <a:r>
              <a:rPr lang="en-GB" baseline="0" dirty="0"/>
              <a:t>Sources:</a:t>
            </a:r>
          </a:p>
          <a:p>
            <a:r>
              <a:rPr lang="en-GB" dirty="0"/>
              <a:t>https://cica.org.au/wp-content/uploads/Education-and-Employers-Teach-First-AKO-Foundation-The-role-of-primary-teachers-and-schools-in-preparing-children-for-the-future-January-2019.pdf</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3</a:t>
            </a:fld>
            <a:endParaRPr lang="en-GB"/>
          </a:p>
        </p:txBody>
      </p:sp>
    </p:spTree>
    <p:extLst>
      <p:ext uri="{BB962C8B-B14F-4D97-AF65-F5344CB8AC3E}">
        <p14:creationId xmlns:p14="http://schemas.microsoft.com/office/powerpoint/2010/main" val="3040833664"/>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endParaRPr lang="en-GB" baseline="0" dirty="0"/>
          </a:p>
          <a:p>
            <a:endParaRPr lang="en-GB" baseline="0" dirty="0"/>
          </a:p>
          <a:p>
            <a:r>
              <a:rPr lang="en-GB" baseline="0" dirty="0"/>
              <a:t>Sources: </a:t>
            </a:r>
          </a:p>
          <a:p>
            <a:r>
              <a:rPr lang="en-GB" baseline="0" dirty="0"/>
              <a:t>https://www.ons.gov.uk/employmentandlabourmarket/peopleinwork/employmentandemployeetypes/bulletins/uklabourmarket/october2019</a:t>
            </a:r>
          </a:p>
          <a:p>
            <a:r>
              <a:rPr lang="en-GB" dirty="0"/>
              <a:t>https://www.theguardian.com/higher-education-network/2018/jan/25/too-many-graduates-are-mismatched-to-their-jobs-whats-going-wrong</a:t>
            </a:r>
          </a:p>
          <a:p>
            <a:r>
              <a:rPr lang="en-GB" dirty="0"/>
              <a:t>https://assets.publishing.service.gov.uk/government/uploads/system/uploads/attachment_data/file/303335/the_future_of_work_key_findings_edit.pdf</a:t>
            </a:r>
          </a:p>
          <a:p>
            <a:r>
              <a:rPr lang="en-GB" dirty="0"/>
              <a:t>https://www.bbc.co.uk/news/business-29454002</a:t>
            </a:r>
          </a:p>
          <a:p>
            <a:r>
              <a:rPr lang="en-GB" dirty="0"/>
              <a:t>https://www.ons.gov.uk/employmentandlabourmarket/peopleinwork/employmentandemployeetypes/articles/trendsinselfemploymentintheuk/2018-02-07</a:t>
            </a:r>
          </a:p>
          <a:p>
            <a:endParaRPr lang="en-GB" dirty="0"/>
          </a:p>
          <a:p>
            <a:r>
              <a:rPr lang="en-GB" dirty="0"/>
              <a:t>Image:</a:t>
            </a:r>
            <a:r>
              <a:rPr lang="en-GB" baseline="0" dirty="0"/>
              <a:t>  http://aie-internship.com/the-importance-of-the-office-environment-by-irina-ciuntu/ </a:t>
            </a:r>
            <a:endParaRPr lang="en-GB" dirty="0"/>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5</a:t>
            </a:fld>
            <a:endParaRPr lang="en-GB"/>
          </a:p>
        </p:txBody>
      </p:sp>
    </p:spTree>
    <p:extLst>
      <p:ext uri="{BB962C8B-B14F-4D97-AF65-F5344CB8AC3E}">
        <p14:creationId xmlns:p14="http://schemas.microsoft.com/office/powerpoint/2010/main" val="3902455138"/>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Sources:</a:t>
            </a:r>
          </a:p>
          <a:p>
            <a:r>
              <a:rPr lang="en-GB" dirty="0"/>
              <a:t>https://assets.publishing.service.gov.uk/government/uploads/system/uploads/attachment_data/file/303335/the_future_of_work_key_findings_edit.pdf</a:t>
            </a:r>
          </a:p>
          <a:p>
            <a:r>
              <a:rPr lang="en-GB" dirty="0"/>
              <a:t>https://www.consultancy.uk/news/18474/uk-has-2-million-freelancers-and-the-number-will-continue-to-rise </a:t>
            </a:r>
          </a:p>
          <a:p>
            <a:r>
              <a:rPr lang="en-GB" dirty="0"/>
              <a:t>https://www.fastcompany.com/40457028/i-changed-careers-repeatedly-in-my-20s-heres-what-it-taught-me</a:t>
            </a:r>
          </a:p>
          <a:p>
            <a:pPr marL="0" marR="0" lvl="0" indent="0" algn="l" defTabSz="914400" rtl="0" eaLnBrk="1" fontAlgn="auto" latinLnBrk="0" hangingPunct="1">
              <a:lnSpc>
                <a:spcPct val="100000"/>
              </a:lnSpc>
              <a:spcBef>
                <a:spcPts val="0"/>
              </a:spcBef>
              <a:spcAft>
                <a:spcPts val="0"/>
              </a:spcAft>
              <a:buClrTx/>
              <a:buSzTx/>
              <a:buFontTx/>
              <a:buNone/>
              <a:tabLst/>
              <a:defRPr/>
            </a:pPr>
            <a:r>
              <a:rPr lang="en-GB" dirty="0"/>
              <a:t>https://educonnect.co.za/why-its-okay-to-change-career-paths/</a:t>
            </a:r>
          </a:p>
          <a:p>
            <a:endParaRPr lang="en-GB" dirty="0"/>
          </a:p>
          <a:p>
            <a:r>
              <a:rPr lang="en-GB" dirty="0"/>
              <a:t>Image: https://www2.deloitte.com/us/en/insights/industry/public-sector/future-of-work-in-government.html </a:t>
            </a:r>
          </a:p>
        </p:txBody>
      </p:sp>
      <p:sp>
        <p:nvSpPr>
          <p:cNvPr id="4" name="Slide Number Placeholder 3"/>
          <p:cNvSpPr>
            <a:spLocks noGrp="1"/>
          </p:cNvSpPr>
          <p:nvPr>
            <p:ph type="sldNum" sz="quarter" idx="10"/>
          </p:nvPr>
        </p:nvSpPr>
        <p:spPr/>
        <p:txBody>
          <a:bodyPr/>
          <a:lstStyle/>
          <a:p>
            <a:fld id="{DAD703DB-2587-45AE-BE93-BFE033548FCD}" type="slidenum">
              <a:rPr lang="en-GB" smtClean="0"/>
              <a:pPr/>
              <a:t>6</a:t>
            </a:fld>
            <a:endParaRPr lang="en-GB"/>
          </a:p>
        </p:txBody>
      </p:sp>
    </p:spTree>
    <p:extLst>
      <p:ext uri="{BB962C8B-B14F-4D97-AF65-F5344CB8AC3E}">
        <p14:creationId xmlns:p14="http://schemas.microsoft.com/office/powerpoint/2010/main" val="687110739"/>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Overall, the</a:t>
            </a:r>
            <a:r>
              <a:rPr lang="en-GB" baseline="0" dirty="0"/>
              <a:t> job market in London has grown, despite the economic crash of 2008.  We are lucky</a:t>
            </a:r>
            <a:r>
              <a:rPr lang="en-GB" dirty="0"/>
              <a:t> enough to be in London with a wealth of opportunities around us</a:t>
            </a:r>
            <a:endParaRPr lang="en-GB" baseline="0" dirty="0"/>
          </a:p>
          <a:p>
            <a:endParaRPr lang="en-GB" dirty="0"/>
          </a:p>
          <a:p>
            <a:r>
              <a:rPr lang="en-GB" dirty="0"/>
              <a:t>https://londonlovesbusiness.com/revealed-londons-fastest-growing-sectors/ (check this source)</a:t>
            </a:r>
          </a:p>
          <a:p>
            <a:endParaRPr lang="en-GB" dirty="0"/>
          </a:p>
          <a:p>
            <a:r>
              <a:rPr lang="en-GB" dirty="0"/>
              <a:t>Sources:</a:t>
            </a:r>
          </a:p>
          <a:p>
            <a:r>
              <a:rPr lang="en-GB" dirty="0"/>
              <a:t>https://www.londoniguide.co.uk/5-fastest-growing-business-sectors-in-london/ </a:t>
            </a:r>
          </a:p>
          <a:p>
            <a:r>
              <a:rPr lang="en-GB" dirty="0"/>
              <a:t>https://www.nig.com/trading-support/news/the-uk-s-fastest-growth-industries/ </a:t>
            </a:r>
          </a:p>
          <a:p>
            <a:r>
              <a:rPr lang="en-GB" dirty="0"/>
              <a:t>https://www.london.gov.uk/sites/default/files/wp92-borough-sector-jobs.pdf</a:t>
            </a:r>
          </a:p>
          <a:p>
            <a:r>
              <a:rPr lang="en-GB" dirty="0"/>
              <a:t>https://colresearch.typepad.com/colresearch/2017/02/londons-growth-in-employment-sectors-and-patterns.html</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7</a:t>
            </a:fld>
            <a:endParaRPr lang="en-GB"/>
          </a:p>
        </p:txBody>
      </p:sp>
    </p:spTree>
    <p:extLst>
      <p:ext uri="{BB962C8B-B14F-4D97-AF65-F5344CB8AC3E}">
        <p14:creationId xmlns:p14="http://schemas.microsoft.com/office/powerpoint/2010/main" val="228317432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Image: </a:t>
            </a:r>
          </a:p>
          <a:p>
            <a:r>
              <a:rPr lang="en-GB" dirty="0"/>
              <a:t>https://www.garyvaynerchuk.com/parenting-for-success-with-kid-entrepreneurs/ </a:t>
            </a:r>
          </a:p>
        </p:txBody>
      </p:sp>
      <p:sp>
        <p:nvSpPr>
          <p:cNvPr id="4" name="Slide Number Placeholder 3"/>
          <p:cNvSpPr>
            <a:spLocks noGrp="1"/>
          </p:cNvSpPr>
          <p:nvPr>
            <p:ph type="sldNum" sz="quarter" idx="10"/>
          </p:nvPr>
        </p:nvSpPr>
        <p:spPr/>
        <p:txBody>
          <a:bodyPr/>
          <a:lstStyle/>
          <a:p>
            <a:fld id="{DAD703DB-2587-45AE-BE93-BFE033548FCD}" type="slidenum">
              <a:rPr lang="en-GB" smtClean="0"/>
              <a:pPr/>
              <a:t>9</a:t>
            </a:fld>
            <a:endParaRPr lang="en-GB"/>
          </a:p>
        </p:txBody>
      </p:sp>
    </p:spTree>
    <p:extLst>
      <p:ext uri="{BB962C8B-B14F-4D97-AF65-F5344CB8AC3E}">
        <p14:creationId xmlns:p14="http://schemas.microsoft.com/office/powerpoint/2010/main" val="2642284989"/>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fontScale="92500" lnSpcReduction="10000"/>
          </a:bodyPr>
          <a:lstStyle/>
          <a:p>
            <a:r>
              <a:rPr lang="en-GB" baseline="0" dirty="0"/>
              <a:t>What are the top 2 things you think are important for your child to get a good job / develop entrepreneurial mind-set</a:t>
            </a:r>
          </a:p>
          <a:p>
            <a:endParaRPr lang="en-GB" baseline="0" dirty="0"/>
          </a:p>
          <a:p>
            <a:r>
              <a:rPr lang="en-GB" baseline="0" dirty="0"/>
              <a:t>Unfortunately there’s no one-size fits all approach to this.  Your child is going to need:</a:t>
            </a:r>
          </a:p>
          <a:p>
            <a:pPr marL="171450" indent="-171450">
              <a:buFont typeface="Arial" panose="020B0604020202020204" pitchFamily="34" charset="0"/>
              <a:buChar char="•"/>
            </a:pPr>
            <a:r>
              <a:rPr lang="en-GB" baseline="0" dirty="0"/>
              <a:t>Education </a:t>
            </a:r>
          </a:p>
          <a:p>
            <a:pPr marL="171450" indent="-171450">
              <a:buFont typeface="Arial" panose="020B0604020202020204" pitchFamily="34" charset="0"/>
              <a:buChar char="•"/>
            </a:pPr>
            <a:r>
              <a:rPr lang="en-GB" dirty="0"/>
              <a:t>Emotional intelligence – awareness of others</a:t>
            </a:r>
          </a:p>
          <a:p>
            <a:pPr marL="171450" indent="-171450">
              <a:buFont typeface="Arial" panose="020B0604020202020204" pitchFamily="34" charset="0"/>
              <a:buChar char="•"/>
            </a:pPr>
            <a:r>
              <a:rPr lang="en-GB" baseline="0" dirty="0"/>
              <a:t>Resilience – ability to learn from ‘failure’</a:t>
            </a:r>
          </a:p>
          <a:p>
            <a:pPr marL="171450" indent="-171450">
              <a:buFont typeface="Arial" panose="020B0604020202020204" pitchFamily="34" charset="0"/>
              <a:buChar char="•"/>
            </a:pPr>
            <a:r>
              <a:rPr lang="en-GB" baseline="0" dirty="0"/>
              <a:t>Self-confidence</a:t>
            </a:r>
          </a:p>
          <a:p>
            <a:pPr marL="171450" indent="-171450">
              <a:buFont typeface="Arial" panose="020B0604020202020204" pitchFamily="34" charset="0"/>
              <a:buChar char="•"/>
            </a:pPr>
            <a:r>
              <a:rPr lang="en-GB" baseline="0" dirty="0"/>
              <a:t>Motivation and drive </a:t>
            </a:r>
          </a:p>
          <a:p>
            <a:pPr marL="171450" indent="-171450">
              <a:buFont typeface="Arial" panose="020B0604020202020204" pitchFamily="34" charset="0"/>
              <a:buChar char="•"/>
            </a:pPr>
            <a:r>
              <a:rPr lang="en-GB" baseline="0" dirty="0"/>
              <a:t>Key skills – communication, teamwork, presentation</a:t>
            </a:r>
          </a:p>
          <a:p>
            <a:pPr marL="171450" indent="-171450">
              <a:buFont typeface="Arial" panose="020B0604020202020204" pitchFamily="34" charset="0"/>
              <a:buChar char="•"/>
            </a:pPr>
            <a:r>
              <a:rPr lang="en-GB" baseline="0" dirty="0"/>
              <a:t>Good advice </a:t>
            </a:r>
          </a:p>
          <a:p>
            <a:pPr marL="171450" indent="-171450">
              <a:buFont typeface="Arial" panose="020B0604020202020204" pitchFamily="34" charset="0"/>
              <a:buChar char="•"/>
            </a:pPr>
            <a:r>
              <a:rPr lang="en-GB" baseline="0" dirty="0"/>
              <a:t>Understanding of what’s out there </a:t>
            </a:r>
          </a:p>
          <a:p>
            <a:pPr marL="171450" indent="-171450">
              <a:buFont typeface="Arial" panose="020B0604020202020204" pitchFamily="34" charset="0"/>
              <a:buChar char="•"/>
            </a:pPr>
            <a:r>
              <a:rPr lang="en-GB" baseline="0" dirty="0"/>
              <a:t>Curiosity – not afraid to try new things </a:t>
            </a:r>
            <a:endParaRPr lang="en-GB" dirty="0"/>
          </a:p>
          <a:p>
            <a:pPr marL="171450" indent="-171450">
              <a:buFont typeface="Arial" panose="020B0604020202020204" pitchFamily="34" charset="0"/>
              <a:buChar char="•"/>
            </a:pPr>
            <a:r>
              <a:rPr lang="en-GB" baseline="0" dirty="0"/>
              <a:t>Lots of different experiences</a:t>
            </a:r>
          </a:p>
          <a:p>
            <a:pPr marL="171450" indent="-171450">
              <a:buFont typeface="Arial" panose="020B0604020202020204" pitchFamily="34" charset="0"/>
              <a:buChar char="•"/>
            </a:pPr>
            <a:endParaRPr lang="en-GB" baseline="0" dirty="0"/>
          </a:p>
          <a:p>
            <a:pPr marL="0" indent="0">
              <a:buFont typeface="Arial" panose="020B0604020202020204" pitchFamily="34" charset="0"/>
              <a:buNone/>
            </a:pPr>
            <a:r>
              <a:rPr lang="en-GB" baseline="0" dirty="0"/>
              <a:t>Conclusion </a:t>
            </a:r>
          </a:p>
          <a:p>
            <a:pPr marL="0" marR="0" lvl="0" indent="0" algn="l" defTabSz="914400" rtl="0" eaLnBrk="1" fontAlgn="auto" latinLnBrk="0" hangingPunct="1">
              <a:lnSpc>
                <a:spcPct val="100000"/>
              </a:lnSpc>
              <a:spcBef>
                <a:spcPts val="0"/>
              </a:spcBef>
              <a:spcAft>
                <a:spcPts val="0"/>
              </a:spcAft>
              <a:buClrTx/>
              <a:buSzTx/>
              <a:buFont typeface="Arial" panose="020B0604020202020204" pitchFamily="34" charset="0"/>
              <a:buNone/>
              <a:tabLst/>
              <a:defRPr/>
            </a:pPr>
            <a:r>
              <a:rPr lang="en-GB" baseline="0" dirty="0"/>
              <a:t>Above all your child is going to need key skills to navigate an ever changing and fast flowing workplace - </a:t>
            </a:r>
            <a:r>
              <a:rPr lang="en-GB" dirty="0"/>
              <a:t>companies are looking for creative people who can think of new ways to do things and new ways for their business to stay afloat – people working for</a:t>
            </a:r>
            <a:r>
              <a:rPr lang="en-GB" baseline="0" dirty="0"/>
              <a:t> companies as well as those </a:t>
            </a:r>
            <a:r>
              <a:rPr lang="en-GB" dirty="0"/>
              <a:t>self-employed will need entrepreneurial skills</a:t>
            </a:r>
          </a:p>
          <a:p>
            <a:pPr marL="0" indent="0">
              <a:buFont typeface="Arial" panose="020B0604020202020204" pitchFamily="34" charset="0"/>
              <a:buNone/>
            </a:pPr>
            <a:endParaRPr lang="en-GB" dirty="0">
              <a:solidFill>
                <a:srgbClr val="FF0000"/>
              </a:solidFill>
            </a:endParaRPr>
          </a:p>
          <a:p>
            <a:pPr marL="0" indent="0">
              <a:buFont typeface="Arial" panose="020B0604020202020204" pitchFamily="34" charset="0"/>
              <a:buNone/>
            </a:pPr>
            <a:endParaRPr lang="en-GB" dirty="0"/>
          </a:p>
          <a:p>
            <a:pPr marL="0" indent="0">
              <a:buFont typeface="Arial" panose="020B0604020202020204" pitchFamily="34" charset="0"/>
              <a:buNone/>
            </a:pPr>
            <a:r>
              <a:rPr lang="en-GB" dirty="0"/>
              <a:t>Image: </a:t>
            </a:r>
          </a:p>
          <a:p>
            <a:pPr marL="0" indent="0">
              <a:buFont typeface="Arial" panose="020B0604020202020204" pitchFamily="34" charset="0"/>
              <a:buNone/>
            </a:pPr>
            <a:r>
              <a:rPr lang="en-GB" dirty="0"/>
              <a:t>https://www.workingmums.co.uk/hould-parents-be-allowed-to-bring-their-children-to-work-during-the-summer-holidays/ </a:t>
            </a:r>
          </a:p>
        </p:txBody>
      </p:sp>
      <p:sp>
        <p:nvSpPr>
          <p:cNvPr id="4" name="Slide Number Placeholder 3"/>
          <p:cNvSpPr>
            <a:spLocks noGrp="1"/>
          </p:cNvSpPr>
          <p:nvPr>
            <p:ph type="sldNum" sz="quarter" idx="10"/>
          </p:nvPr>
        </p:nvSpPr>
        <p:spPr/>
        <p:txBody>
          <a:bodyPr/>
          <a:lstStyle/>
          <a:p>
            <a:fld id="{DAD703DB-2587-45AE-BE93-BFE033548FCD}" type="slidenum">
              <a:rPr lang="en-GB" smtClean="0"/>
              <a:pPr/>
              <a:t>11</a:t>
            </a:fld>
            <a:endParaRPr lang="en-GB"/>
          </a:p>
        </p:txBody>
      </p:sp>
    </p:spTree>
    <p:extLst>
      <p:ext uri="{BB962C8B-B14F-4D97-AF65-F5344CB8AC3E}">
        <p14:creationId xmlns:p14="http://schemas.microsoft.com/office/powerpoint/2010/main" val="3819572267"/>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Source: https://www.skillsbuilder.org/framework</a:t>
            </a:r>
          </a:p>
          <a:p>
            <a:endParaRPr lang="en-GB" dirty="0"/>
          </a:p>
          <a:p>
            <a:r>
              <a:rPr lang="en-GB" dirty="0"/>
              <a:t>Image: </a:t>
            </a:r>
          </a:p>
          <a:p>
            <a:r>
              <a:rPr lang="en-GB" dirty="0"/>
              <a:t>http://ceril.net/index.php/articulos?id=781</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13</a:t>
            </a:fld>
            <a:endParaRPr lang="en-GB"/>
          </a:p>
        </p:txBody>
      </p:sp>
    </p:spTree>
    <p:extLst>
      <p:ext uri="{BB962C8B-B14F-4D97-AF65-F5344CB8AC3E}">
        <p14:creationId xmlns:p14="http://schemas.microsoft.com/office/powerpoint/2010/main" val="313136227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GB" dirty="0"/>
              <a:t>Source: https://www.skillsbuilder.org/framework</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14</a:t>
            </a:fld>
            <a:endParaRPr lang="en-GB"/>
          </a:p>
        </p:txBody>
      </p:sp>
    </p:spTree>
    <p:extLst>
      <p:ext uri="{BB962C8B-B14F-4D97-AF65-F5344CB8AC3E}">
        <p14:creationId xmlns:p14="http://schemas.microsoft.com/office/powerpoint/2010/main" val="2961307205"/>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baseline="0" dirty="0"/>
              <a:t>-Hand out printed ‘Careers Calendar’ activity sheets to each participant</a:t>
            </a:r>
          </a:p>
          <a:p>
            <a:endParaRPr lang="en-GB" baseline="0" dirty="0"/>
          </a:p>
          <a:p>
            <a:r>
              <a:rPr lang="en-GB" baseline="0" dirty="0"/>
              <a:t>Ask parents/carers to write down at least one way to foster our 8 essential skills for each day of the week</a:t>
            </a:r>
          </a:p>
          <a:p>
            <a:endParaRPr lang="en-GB" baseline="0" dirty="0"/>
          </a:p>
          <a:p>
            <a:r>
              <a:rPr lang="en-GB" baseline="0" dirty="0"/>
              <a:t>For instance:</a:t>
            </a:r>
          </a:p>
          <a:p>
            <a:pPr marL="171450" indent="-171450">
              <a:buFontTx/>
              <a:buChar char="-"/>
            </a:pPr>
            <a:r>
              <a:rPr lang="en-GB" dirty="0"/>
              <a:t>Give your child a budget during the weekly shop to help them learn problem solving </a:t>
            </a:r>
            <a:endParaRPr lang="en-GB" baseline="0" dirty="0"/>
          </a:p>
          <a:p>
            <a:pPr marL="171450" indent="-171450">
              <a:buFontTx/>
              <a:buChar char="-"/>
            </a:pPr>
            <a:r>
              <a:rPr lang="en-GB" baseline="0" dirty="0"/>
              <a:t>Help your</a:t>
            </a:r>
            <a:r>
              <a:rPr lang="en-GB" dirty="0"/>
              <a:t> child learn presentation skills by having them discuss all the funny things that happened at school today – then move on to other subjects. </a:t>
            </a:r>
          </a:p>
          <a:p>
            <a:pPr marL="171450" indent="-171450">
              <a:buFontTx/>
              <a:buChar char="-"/>
            </a:pPr>
            <a:endParaRPr lang="en-GB" baseline="0" dirty="0"/>
          </a:p>
          <a:p>
            <a:pPr marL="171450" indent="-171450">
              <a:buFontTx/>
              <a:buChar char="-"/>
            </a:pPr>
            <a:r>
              <a:rPr lang="en-GB" dirty="0"/>
              <a:t>Don’t just write – doing chores – Try to show how doing chores can be modified to focus on one of these skills</a:t>
            </a:r>
            <a:endParaRPr lang="en-GB" baseline="0" dirty="0"/>
          </a:p>
          <a:p>
            <a:endParaRPr lang="en-GB" baseline="0" dirty="0"/>
          </a:p>
          <a:p>
            <a:r>
              <a:rPr lang="en-GB" baseline="0" dirty="0"/>
              <a:t>Try to think of a way of teaching each of the 8 skills throughout the week!</a:t>
            </a:r>
          </a:p>
          <a:p>
            <a:endParaRPr lang="en-GB" baseline="0" dirty="0"/>
          </a:p>
          <a:p>
            <a:r>
              <a:rPr lang="en-GB" baseline="0" dirty="0"/>
              <a:t>*See Activity Examples Handout for extra suggestions</a:t>
            </a:r>
          </a:p>
          <a:p>
            <a:endParaRPr lang="en-GB" baseline="0" dirty="0"/>
          </a:p>
          <a:p>
            <a:r>
              <a:rPr lang="en-GB" baseline="0" dirty="0"/>
              <a:t>Images: </a:t>
            </a:r>
          </a:p>
          <a:p>
            <a:r>
              <a:rPr lang="en-GB" baseline="0" dirty="0"/>
              <a:t>https://www.jbklutse.com/7-skills-to-help-you-start-2019-strong/</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15</a:t>
            </a:fld>
            <a:endParaRPr lang="en-GB"/>
          </a:p>
        </p:txBody>
      </p:sp>
    </p:spTree>
    <p:extLst>
      <p:ext uri="{BB962C8B-B14F-4D97-AF65-F5344CB8AC3E}">
        <p14:creationId xmlns:p14="http://schemas.microsoft.com/office/powerpoint/2010/main" val="3899229000"/>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normAutofit/>
          </a:bodyPr>
          <a:lstStyle/>
          <a:p>
            <a:r>
              <a:rPr lang="en-GB" dirty="0"/>
              <a:t>Image: </a:t>
            </a:r>
          </a:p>
          <a:p>
            <a:r>
              <a:rPr lang="en-GB" dirty="0"/>
              <a:t>https://www.verywellfamily.com/types-of-extracurricular-activities-2601430 </a:t>
            </a:r>
          </a:p>
          <a:p>
            <a:endParaRPr lang="en-GB" dirty="0"/>
          </a:p>
        </p:txBody>
      </p:sp>
      <p:sp>
        <p:nvSpPr>
          <p:cNvPr id="4" name="Slide Number Placeholder 3"/>
          <p:cNvSpPr>
            <a:spLocks noGrp="1"/>
          </p:cNvSpPr>
          <p:nvPr>
            <p:ph type="sldNum" sz="quarter" idx="10"/>
          </p:nvPr>
        </p:nvSpPr>
        <p:spPr/>
        <p:txBody>
          <a:bodyPr/>
          <a:lstStyle/>
          <a:p>
            <a:fld id="{DAD703DB-2587-45AE-BE93-BFE033548FCD}" type="slidenum">
              <a:rPr lang="en-GB" smtClean="0"/>
              <a:pPr/>
              <a:t>17</a:t>
            </a:fld>
            <a:endParaRPr lang="en-GB"/>
          </a:p>
        </p:txBody>
      </p:sp>
    </p:spTree>
    <p:extLst>
      <p:ext uri="{BB962C8B-B14F-4D97-AF65-F5344CB8AC3E}">
        <p14:creationId xmlns:p14="http://schemas.microsoft.com/office/powerpoint/2010/main" val="79318807"/>
      </p:ext>
    </p:extLst>
  </p:cSld>
  <p:clrMapOvr>
    <a:masterClrMapping/>
  </p:clrMapOvr>
</p:notes>
</file>

<file path=ppt/slideLayouts/_rels/slideLayout1.xml.rels><?xml version="1.0" encoding="UTF-8" standalone="yes"?>
<Relationships xmlns="http://schemas.openxmlformats.org/package/2006/relationships"><Relationship Id="rId3" Type="http://schemas.openxmlformats.org/officeDocument/2006/relationships/image" Target="../media/image2.tiff"/><Relationship Id="rId2" Type="http://schemas.openxmlformats.org/officeDocument/2006/relationships/image" Target="../media/image1.tiff"/><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tiff"/></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5.tiff"/><Relationship Id="rId2" Type="http://schemas.openxmlformats.org/officeDocument/2006/relationships/image" Target="../media/image1.tiff"/><Relationship Id="rId1" Type="http://schemas.openxmlformats.org/officeDocument/2006/relationships/slideMaster" Target="../slideMasters/slideMaster1.xml"/><Relationship Id="rId5" Type="http://schemas.openxmlformats.org/officeDocument/2006/relationships/image" Target="../media/image4.jpeg"/><Relationship Id="rId4" Type="http://schemas.openxmlformats.org/officeDocument/2006/relationships/image" Target="../media/image3.tiff"/></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4.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5.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6.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7.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8.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9.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2.xml"/></Relationships>
</file>

<file path=ppt/slideLayouts/_rels/slideLayout10.xml.rels><?xml version="1.0" encoding="UTF-8" standalone="yes"?>
<Relationships xmlns="http://schemas.openxmlformats.org/package/2006/relationships"><Relationship Id="rId2" Type="http://schemas.openxmlformats.org/officeDocument/2006/relationships/image" Target="../media/image4.jpeg"/><Relationship Id="rId1" Type="http://schemas.openxmlformats.org/officeDocument/2006/relationships/slideMaster" Target="../slideMasters/slideMaster3.xml"/></Relationships>
</file>

<file path=ppt/slideLayouts/_rels/slideLayout11.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6.png"/><Relationship Id="rId1" Type="http://schemas.openxmlformats.org/officeDocument/2006/relationships/slideMaster" Target="../slideMasters/slideMaster3.xml"/></Relationships>
</file>

<file path=ppt/slideLayouts/_rels/slideLayout12.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7.png"/><Relationship Id="rId1" Type="http://schemas.openxmlformats.org/officeDocument/2006/relationships/slideMaster" Target="../slideMasters/slideMaster3.xml"/></Relationships>
</file>

<file path=ppt/slideLayouts/_rels/slideLayout13.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8.png"/><Relationship Id="rId1" Type="http://schemas.openxmlformats.org/officeDocument/2006/relationships/slideMaster" Target="../slideMasters/slideMaster3.xml"/></Relationships>
</file>

<file path=ppt/slideLayouts/_rels/slideLayout14.xml.rels><?xml version="1.0" encoding="UTF-8" standalone="yes"?>
<Relationships xmlns="http://schemas.openxmlformats.org/package/2006/relationships"><Relationship Id="rId3" Type="http://schemas.openxmlformats.org/officeDocument/2006/relationships/image" Target="../media/image4.jpeg"/><Relationship Id="rId2" Type="http://schemas.openxmlformats.org/officeDocument/2006/relationships/image" Target="../media/image9.png"/><Relationship Id="rId1" Type="http://schemas.openxmlformats.org/officeDocument/2006/relationships/slideMaster" Target="../slideMasters/slideMaster3.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1_Title_Slide">
    <p:bg>
      <p:bgPr>
        <a:solidFill>
          <a:schemeClr val="bg1"/>
        </a:solidFill>
        <a:effectLst/>
      </p:bgPr>
    </p:bg>
    <p:spTree>
      <p:nvGrpSpPr>
        <p:cNvPr id="1" name=""/>
        <p:cNvGrpSpPr/>
        <p:nvPr/>
      </p:nvGrpSpPr>
      <p:grpSpPr>
        <a:xfrm>
          <a:off x="0" y="0"/>
          <a:ext cx="0" cy="0"/>
          <a:chOff x="0" y="0"/>
          <a:chExt cx="0" cy="0"/>
        </a:xfrm>
      </p:grpSpPr>
      <p:pic>
        <p:nvPicPr>
          <p:cNvPr id="10" name="Picture 9"/>
          <p:cNvPicPr>
            <a:picLocks noChangeAspect="1"/>
          </p:cNvPicPr>
          <p:nvPr userDrawn="1"/>
        </p:nvPicPr>
        <p:blipFill>
          <a:blip r:embed="rId2"/>
          <a:stretch>
            <a:fillRect/>
          </a:stretch>
        </p:blipFill>
        <p:spPr>
          <a:xfrm>
            <a:off x="0" y="0"/>
            <a:ext cx="12192000" cy="5597912"/>
          </a:xfrm>
          <a:prstGeom prst="rect">
            <a:avLst/>
          </a:prstGeom>
        </p:spPr>
      </p:pic>
      <p:sp>
        <p:nvSpPr>
          <p:cNvPr id="19" name="Text Placeholder 19">
            <a:extLst>
              <a:ext uri="{FF2B5EF4-FFF2-40B4-BE49-F238E27FC236}">
                <a16:creationId xmlns:a16="http://schemas.microsoft.com/office/drawing/2014/main" id="{F167411D-CA14-CC4F-83C2-BF0F3CA576F2}"/>
              </a:ext>
            </a:extLst>
          </p:cNvPr>
          <p:cNvSpPr>
            <a:spLocks noGrp="1"/>
          </p:cNvSpPr>
          <p:nvPr>
            <p:ph type="body" sz="quarter" idx="10" hasCustomPrompt="1"/>
          </p:nvPr>
        </p:nvSpPr>
        <p:spPr>
          <a:xfrm>
            <a:off x="424540" y="1278269"/>
            <a:ext cx="6218023" cy="936703"/>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baseline="0">
                <a:latin typeface="Calibri" panose="020F0502020204030204" pitchFamily="34" charset="0"/>
                <a:cs typeface="Calibri" panose="020F0502020204030204" pitchFamily="34" charset="0"/>
              </a:defRPr>
            </a:lvl1pPr>
          </a:lstStyle>
          <a:p>
            <a:pPr lvl="0"/>
            <a:r>
              <a:rPr lang="en-US" dirty="0"/>
              <a:t>Resource title here</a:t>
            </a:r>
          </a:p>
        </p:txBody>
      </p:sp>
      <p:sp>
        <p:nvSpPr>
          <p:cNvPr id="20" name="Text Placeholder 19">
            <a:extLst>
              <a:ext uri="{FF2B5EF4-FFF2-40B4-BE49-F238E27FC236}">
                <a16:creationId xmlns:a16="http://schemas.microsoft.com/office/drawing/2014/main" id="{A96B35DA-0565-924F-AD5D-5CCE9933633E}"/>
              </a:ext>
            </a:extLst>
          </p:cNvPr>
          <p:cNvSpPr>
            <a:spLocks noGrp="1"/>
          </p:cNvSpPr>
          <p:nvPr>
            <p:ph type="body" sz="quarter" idx="11" hasCustomPrompt="1"/>
          </p:nvPr>
        </p:nvSpPr>
        <p:spPr>
          <a:xfrm>
            <a:off x="419415" y="2291765"/>
            <a:ext cx="6218023" cy="42583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3000" b="0" i="0" baseline="0">
                <a:latin typeface="Calibri" panose="020F0502020204030204" pitchFamily="34" charset="0"/>
                <a:cs typeface="Calibri" panose="020F0502020204030204" pitchFamily="34" charset="0"/>
              </a:defRPr>
            </a:lvl1pPr>
          </a:lstStyle>
          <a:p>
            <a:pPr lvl="0"/>
            <a:r>
              <a:rPr lang="en-US" dirty="0"/>
              <a:t>Resource subtitle here</a:t>
            </a:r>
          </a:p>
        </p:txBody>
      </p:sp>
      <p:sp>
        <p:nvSpPr>
          <p:cNvPr id="21" name="Text Placeholder 19">
            <a:extLst>
              <a:ext uri="{FF2B5EF4-FFF2-40B4-BE49-F238E27FC236}">
                <a16:creationId xmlns:a16="http://schemas.microsoft.com/office/drawing/2014/main" id="{98FBBC6E-3130-444A-AF01-62BF6AD8DEE0}"/>
              </a:ext>
            </a:extLst>
          </p:cNvPr>
          <p:cNvSpPr>
            <a:spLocks noGrp="1"/>
          </p:cNvSpPr>
          <p:nvPr>
            <p:ph type="body" sz="quarter" idx="12" hasCustomPrompt="1"/>
          </p:nvPr>
        </p:nvSpPr>
        <p:spPr>
          <a:xfrm>
            <a:off x="446140" y="2808285"/>
            <a:ext cx="6218023" cy="42583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1600" b="0" i="0">
                <a:latin typeface="Calibri Light" panose="020F0302020204030204" pitchFamily="34" charset="0"/>
                <a:cs typeface="Calibri Light" panose="020F0302020204030204" pitchFamily="34" charset="0"/>
              </a:defRPr>
            </a:lvl1pPr>
          </a:lstStyle>
          <a:p>
            <a:pPr lvl="0"/>
            <a:r>
              <a:rPr lang="en-US" dirty="0"/>
              <a:t>Name here, title here, date xx/xx/</a:t>
            </a:r>
            <a:r>
              <a:rPr lang="en-US" dirty="0" err="1"/>
              <a:t>xxxx</a:t>
            </a:r>
            <a:endParaRPr lang="en-US" dirty="0"/>
          </a:p>
        </p:txBody>
      </p:sp>
      <p:sp>
        <p:nvSpPr>
          <p:cNvPr id="11" name="Triangle 10"/>
          <p:cNvSpPr/>
          <p:nvPr userDrawn="1"/>
        </p:nvSpPr>
        <p:spPr>
          <a:xfrm rot="1903305">
            <a:off x="10197920" y="504818"/>
            <a:ext cx="1543003" cy="1330175"/>
          </a:xfrm>
          <a:prstGeom prst="triangle">
            <a:avLst/>
          </a:prstGeom>
          <a:solidFill>
            <a:srgbClr val="535E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Oval 13"/>
          <p:cNvSpPr/>
          <p:nvPr userDrawn="1"/>
        </p:nvSpPr>
        <p:spPr>
          <a:xfrm>
            <a:off x="9823645" y="2527961"/>
            <a:ext cx="1638324" cy="1638324"/>
          </a:xfrm>
          <a:prstGeom prst="ellipse">
            <a:avLst/>
          </a:prstGeom>
          <a:solidFill>
            <a:srgbClr val="E9B56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2" name="Oval 21"/>
          <p:cNvSpPr/>
          <p:nvPr userDrawn="1"/>
        </p:nvSpPr>
        <p:spPr>
          <a:xfrm>
            <a:off x="9559406" y="2369039"/>
            <a:ext cx="1799495" cy="1724974"/>
          </a:xfrm>
          <a:prstGeom prst="ellipse">
            <a:avLst/>
          </a:prstGeom>
          <a:noFill/>
          <a:ln w="15875">
            <a:solidFill>
              <a:srgbClr val="E9B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4" name="Triangle 23"/>
          <p:cNvSpPr/>
          <p:nvPr userDrawn="1"/>
        </p:nvSpPr>
        <p:spPr>
          <a:xfrm rot="2428000">
            <a:off x="10317875" y="300133"/>
            <a:ext cx="1567224" cy="1351055"/>
          </a:xfrm>
          <a:prstGeom prst="triangle">
            <a:avLst/>
          </a:prstGeom>
          <a:noFill/>
          <a:ln w="15875">
            <a:solidFill>
              <a:srgbClr val="535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3" name="Picture 2"/>
          <p:cNvPicPr>
            <a:picLocks noChangeAspect="1"/>
          </p:cNvPicPr>
          <p:nvPr userDrawn="1"/>
        </p:nvPicPr>
        <p:blipFill>
          <a:blip r:embed="rId3"/>
          <a:stretch>
            <a:fillRect/>
          </a:stretch>
        </p:blipFill>
        <p:spPr>
          <a:xfrm>
            <a:off x="3189250" y="3475217"/>
            <a:ext cx="8869454" cy="2122695"/>
          </a:xfrm>
          <a:prstGeom prst="rect">
            <a:avLst/>
          </a:prstGeom>
        </p:spPr>
      </p:pic>
      <p:pic>
        <p:nvPicPr>
          <p:cNvPr id="17" name="Picture 16"/>
          <p:cNvPicPr>
            <a:picLocks noChangeAspect="1"/>
          </p:cNvPicPr>
          <p:nvPr userDrawn="1"/>
        </p:nvPicPr>
        <p:blipFill>
          <a:blip r:embed="rId4"/>
          <a:stretch>
            <a:fillRect/>
          </a:stretch>
        </p:blipFill>
        <p:spPr>
          <a:xfrm>
            <a:off x="8245087" y="1463864"/>
            <a:ext cx="1535980" cy="1518657"/>
          </a:xfrm>
          <a:prstGeom prst="rect">
            <a:avLst/>
          </a:prstGeom>
        </p:spPr>
      </p:pic>
      <p:pic>
        <p:nvPicPr>
          <p:cNvPr id="15" name="Picture 14"/>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6"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23" name="Straight Connector 22"/>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26" name="Straight Connector 25"/>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27"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110025450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preserve="1" userDrawn="1">
  <p:cSld name="Back page">
    <p:bg>
      <p:bgPr>
        <a:solidFill>
          <a:schemeClr val="bg1"/>
        </a:solidFill>
        <a:effectLst/>
      </p:bgPr>
    </p:bg>
    <p:spTree>
      <p:nvGrpSpPr>
        <p:cNvPr id="1" name=""/>
        <p:cNvGrpSpPr/>
        <p:nvPr/>
      </p:nvGrpSpPr>
      <p:grpSpPr>
        <a:xfrm>
          <a:off x="0" y="0"/>
          <a:ext cx="0" cy="0"/>
          <a:chOff x="0" y="0"/>
          <a:chExt cx="0" cy="0"/>
        </a:xfrm>
      </p:grpSpPr>
      <p:pic>
        <p:nvPicPr>
          <p:cNvPr id="21" name="Picture 20"/>
          <p:cNvPicPr>
            <a:picLocks noChangeAspect="1"/>
          </p:cNvPicPr>
          <p:nvPr userDrawn="1"/>
        </p:nvPicPr>
        <p:blipFill>
          <a:blip r:embed="rId2"/>
          <a:stretch>
            <a:fillRect/>
          </a:stretch>
        </p:blipFill>
        <p:spPr>
          <a:xfrm>
            <a:off x="0" y="0"/>
            <a:ext cx="12192000" cy="5571460"/>
          </a:xfrm>
          <a:prstGeom prst="rect">
            <a:avLst/>
          </a:prstGeom>
        </p:spPr>
      </p:pic>
      <p:sp>
        <p:nvSpPr>
          <p:cNvPr id="20" name="Text Placeholder 19">
            <a:extLst>
              <a:ext uri="{FF2B5EF4-FFF2-40B4-BE49-F238E27FC236}">
                <a16:creationId xmlns:a16="http://schemas.microsoft.com/office/drawing/2014/main" id="{F254E705-B325-6744-8239-09ED355D539B}"/>
              </a:ext>
            </a:extLst>
          </p:cNvPr>
          <p:cNvSpPr>
            <a:spLocks noGrp="1"/>
          </p:cNvSpPr>
          <p:nvPr>
            <p:ph type="body" sz="quarter" idx="10" hasCustomPrompt="1"/>
          </p:nvPr>
        </p:nvSpPr>
        <p:spPr>
          <a:xfrm>
            <a:off x="513750" y="2314775"/>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Thank you</a:t>
            </a:r>
          </a:p>
        </p:txBody>
      </p:sp>
      <p:sp>
        <p:nvSpPr>
          <p:cNvPr id="23" name="Text Placeholder 19">
            <a:extLst>
              <a:ext uri="{FF2B5EF4-FFF2-40B4-BE49-F238E27FC236}">
                <a16:creationId xmlns:a16="http://schemas.microsoft.com/office/drawing/2014/main" id="{7B93BFA5-DD19-4045-B054-74BB17EE46F1}"/>
              </a:ext>
            </a:extLst>
          </p:cNvPr>
          <p:cNvSpPr>
            <a:spLocks noGrp="1"/>
          </p:cNvSpPr>
          <p:nvPr>
            <p:ph type="body" sz="quarter" idx="12" hasCustomPrompt="1"/>
          </p:nvPr>
        </p:nvSpPr>
        <p:spPr>
          <a:xfrm>
            <a:off x="523518" y="3258035"/>
            <a:ext cx="6218023" cy="1358492"/>
          </a:xfrm>
          <a:prstGeom prst="rect">
            <a:avLst/>
          </a:prstGeom>
        </p:spPr>
        <p:txBody>
          <a:bodyPr/>
          <a:lstStyle>
            <a:lvl1pPr marL="0" marR="0" indent="0" algn="l" defTabSz="914400" rtl="0" eaLnBrk="1" fontAlgn="auto" latinLnBrk="0" hangingPunct="1">
              <a:lnSpc>
                <a:spcPts val="2000"/>
              </a:lnSpc>
              <a:spcBef>
                <a:spcPts val="1000"/>
              </a:spcBef>
              <a:spcAft>
                <a:spcPts val="0"/>
              </a:spcAft>
              <a:buClrTx/>
              <a:buSzTx/>
              <a:buFontTx/>
              <a:buNone/>
              <a:tabLst/>
              <a:defRPr sz="1800" b="1" i="0">
                <a:latin typeface="Calibri" panose="020F0502020204030204" pitchFamily="34" charset="0"/>
                <a:cs typeface="Calibri" panose="020F0502020204030204" pitchFamily="34" charset="0"/>
              </a:defRPr>
            </a:lvl1pPr>
          </a:lstStyle>
          <a:p>
            <a:pPr lvl="0"/>
            <a:r>
              <a:rPr lang="en-US" dirty="0"/>
              <a:t>Contact: Name here, title here </a:t>
            </a:r>
            <a:br>
              <a:rPr lang="en-US" dirty="0"/>
            </a:br>
            <a:r>
              <a:rPr lang="en-US" dirty="0"/>
              <a:t>Email: </a:t>
            </a:r>
            <a:r>
              <a:rPr lang="en-US" dirty="0" err="1"/>
              <a:t>name@email.org</a:t>
            </a:r>
            <a:r>
              <a:rPr lang="en-US" dirty="0"/>
              <a:t> </a:t>
            </a:r>
            <a:br>
              <a:rPr lang="en-US" dirty="0"/>
            </a:br>
            <a:r>
              <a:rPr lang="en-US" dirty="0"/>
              <a:t>Phone: </a:t>
            </a:r>
            <a:r>
              <a:rPr lang="en-US" dirty="0" err="1"/>
              <a:t>xxxxx</a:t>
            </a:r>
            <a:r>
              <a:rPr lang="en-US" dirty="0"/>
              <a:t>-xxx-xxx</a:t>
            </a:r>
            <a:br>
              <a:rPr lang="en-US" dirty="0"/>
            </a:br>
            <a:r>
              <a:rPr lang="en-US" dirty="0" err="1"/>
              <a:t>www.url.org</a:t>
            </a:r>
            <a:endParaRPr lang="en-US" dirty="0"/>
          </a:p>
        </p:txBody>
      </p:sp>
      <p:sp>
        <p:nvSpPr>
          <p:cNvPr id="13" name="Triangle 12"/>
          <p:cNvSpPr/>
          <p:nvPr userDrawn="1"/>
        </p:nvSpPr>
        <p:spPr>
          <a:xfrm rot="2634693">
            <a:off x="10140381" y="3249559"/>
            <a:ext cx="1812216" cy="1562255"/>
          </a:xfrm>
          <a:prstGeom prst="triangle">
            <a:avLst/>
          </a:prstGeom>
          <a:solidFill>
            <a:srgbClr val="535E9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4" name="Triangle 13"/>
          <p:cNvSpPr/>
          <p:nvPr userDrawn="1"/>
        </p:nvSpPr>
        <p:spPr>
          <a:xfrm rot="3159388">
            <a:off x="10253226" y="3016058"/>
            <a:ext cx="1840663" cy="1586778"/>
          </a:xfrm>
          <a:prstGeom prst="triangle">
            <a:avLst/>
          </a:prstGeom>
          <a:noFill/>
          <a:ln w="15875">
            <a:solidFill>
              <a:srgbClr val="535E9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t> </a:t>
            </a:r>
          </a:p>
        </p:txBody>
      </p:sp>
      <p:pic>
        <p:nvPicPr>
          <p:cNvPr id="2" name="Picture 1"/>
          <p:cNvPicPr>
            <a:picLocks noChangeAspect="1"/>
          </p:cNvPicPr>
          <p:nvPr userDrawn="1"/>
        </p:nvPicPr>
        <p:blipFill>
          <a:blip r:embed="rId3"/>
          <a:stretch>
            <a:fillRect/>
          </a:stretch>
        </p:blipFill>
        <p:spPr>
          <a:xfrm rot="712522">
            <a:off x="8815956" y="1977377"/>
            <a:ext cx="1666808" cy="1043254"/>
          </a:xfrm>
          <a:prstGeom prst="rect">
            <a:avLst/>
          </a:prstGeom>
        </p:spPr>
      </p:pic>
      <p:pic>
        <p:nvPicPr>
          <p:cNvPr id="19" name="Picture 18"/>
          <p:cNvPicPr>
            <a:picLocks noChangeAspect="1"/>
          </p:cNvPicPr>
          <p:nvPr userDrawn="1"/>
        </p:nvPicPr>
        <p:blipFill>
          <a:blip r:embed="rId4"/>
          <a:stretch>
            <a:fillRect/>
          </a:stretch>
        </p:blipFill>
        <p:spPr>
          <a:xfrm>
            <a:off x="10382865" y="364362"/>
            <a:ext cx="1535980" cy="1518657"/>
          </a:xfrm>
          <a:prstGeom prst="rect">
            <a:avLst/>
          </a:prstGeom>
        </p:spPr>
      </p:pic>
      <p:pic>
        <p:nvPicPr>
          <p:cNvPr id="11" name="Picture 10"/>
          <p:cNvPicPr>
            <a:picLocks noChangeAspect="1"/>
          </p:cNvPicPr>
          <p:nvPr userDrawn="1"/>
        </p:nvPicPr>
        <p:blipFill>
          <a:blip r:embed="rId5">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2"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5" name="Straight Connector 14"/>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6" name="Straight Connector 15"/>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22"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429909462"/>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preserve="1" userDrawn="1">
  <p:cSld name="Text Slide">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20" name="Text Placeholder 13">
            <a:extLst>
              <a:ext uri="{FF2B5EF4-FFF2-40B4-BE49-F238E27FC236}">
                <a16:creationId xmlns:a16="http://schemas.microsoft.com/office/drawing/2014/main" id="{351A4EB2-E2A2-C044-8720-6E7446934788}"/>
              </a:ext>
            </a:extLst>
          </p:cNvPr>
          <p:cNvSpPr>
            <a:spLocks noGrp="1"/>
          </p:cNvSpPr>
          <p:nvPr>
            <p:ph type="body" sz="quarter" idx="11" hasCustomPrompt="1"/>
          </p:nvPr>
        </p:nvSpPr>
        <p:spPr>
          <a:xfrm>
            <a:off x="1273654" y="1594028"/>
            <a:ext cx="7315200" cy="461732"/>
          </a:xfrm>
          <a:prstGeom prst="rect">
            <a:avLst/>
          </a:prstGeom>
        </p:spPr>
        <p:txBody>
          <a:bodyPr/>
          <a:lstStyle>
            <a:lvl1pPr marL="0" indent="0">
              <a:buFontTx/>
              <a:buNone/>
              <a:defRPr sz="3600" b="1" i="0">
                <a:solidFill>
                  <a:schemeClr val="tx1"/>
                </a:solidFill>
                <a:latin typeface="Calibri" panose="020F0502020204030204" pitchFamily="34" charset="0"/>
                <a:cs typeface="Calibri" panose="020F0502020204030204" pitchFamily="34" charset="0"/>
              </a:defRPr>
            </a:lvl1pPr>
          </a:lstStyle>
          <a:p>
            <a:pPr lvl="0"/>
            <a:r>
              <a:rPr lang="en-US" dirty="0"/>
              <a:t>Header here</a:t>
            </a:r>
          </a:p>
        </p:txBody>
      </p:sp>
      <p:sp>
        <p:nvSpPr>
          <p:cNvPr id="22" name="Text Placeholder 13">
            <a:extLst>
              <a:ext uri="{FF2B5EF4-FFF2-40B4-BE49-F238E27FC236}">
                <a16:creationId xmlns:a16="http://schemas.microsoft.com/office/drawing/2014/main" id="{7C0B24A1-4892-C648-BC83-52AEA30104EE}"/>
              </a:ext>
            </a:extLst>
          </p:cNvPr>
          <p:cNvSpPr>
            <a:spLocks noGrp="1"/>
          </p:cNvSpPr>
          <p:nvPr>
            <p:ph type="body" sz="quarter" idx="12" hasCustomPrompt="1"/>
          </p:nvPr>
        </p:nvSpPr>
        <p:spPr>
          <a:xfrm>
            <a:off x="1273653" y="2430021"/>
            <a:ext cx="9241947" cy="3000057"/>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r>
              <a:rPr lang="en-US" dirty="0"/>
              <a:t> dolore </a:t>
            </a:r>
            <a:r>
              <a:rPr lang="en-US" dirty="0" err="1"/>
              <a:t>eu</a:t>
            </a:r>
            <a:r>
              <a:rPr lang="en-US" dirty="0"/>
              <a:t> </a:t>
            </a:r>
            <a:r>
              <a:rPr lang="en-US" dirty="0" err="1"/>
              <a:t>fugiat</a:t>
            </a:r>
            <a:r>
              <a:rPr lang="en-US" dirty="0"/>
              <a:t> </a:t>
            </a:r>
            <a:r>
              <a:rPr lang="en-US" dirty="0" err="1"/>
              <a:t>nulla</a:t>
            </a:r>
            <a:r>
              <a:rPr lang="en-US" dirty="0"/>
              <a:t> </a:t>
            </a:r>
            <a:r>
              <a:rPr lang="en-US" dirty="0" err="1"/>
              <a:t>pariatur</a:t>
            </a:r>
            <a:r>
              <a:rPr lang="en-US" dirty="0"/>
              <a:t>. </a:t>
            </a:r>
            <a:r>
              <a:rPr lang="en-US" dirty="0" err="1"/>
              <a:t>Excepteur</a:t>
            </a:r>
            <a:r>
              <a:rPr lang="en-US" dirty="0"/>
              <a:t> </a:t>
            </a:r>
            <a:r>
              <a:rPr lang="en-US" dirty="0" err="1"/>
              <a:t>sint</a:t>
            </a:r>
            <a:r>
              <a:rPr lang="en-US" dirty="0"/>
              <a:t> </a:t>
            </a:r>
            <a:r>
              <a:rPr lang="en-US" dirty="0" err="1"/>
              <a:t>occaecat</a:t>
            </a:r>
            <a:r>
              <a:rPr lang="en-US" dirty="0"/>
              <a:t> </a:t>
            </a:r>
            <a:r>
              <a:rPr lang="en-US" dirty="0" err="1"/>
              <a:t>cupidatat</a:t>
            </a:r>
            <a:r>
              <a:rPr lang="en-US" dirty="0"/>
              <a:t> non </a:t>
            </a:r>
            <a:r>
              <a:rPr lang="en-US" dirty="0" err="1"/>
              <a:t>proident</a:t>
            </a:r>
            <a:r>
              <a:rPr lang="en-US" dirty="0"/>
              <a:t>, </a:t>
            </a:r>
            <a:r>
              <a:rPr lang="en-US" dirty="0" err="1"/>
              <a:t>sunt</a:t>
            </a:r>
            <a:r>
              <a:rPr lang="en-US" dirty="0"/>
              <a:t> in culpa qui </a:t>
            </a:r>
            <a:r>
              <a:rPr lang="en-US" dirty="0" err="1"/>
              <a:t>officia</a:t>
            </a:r>
            <a:r>
              <a:rPr lang="en-US" dirty="0"/>
              <a:t> </a:t>
            </a:r>
            <a:r>
              <a:rPr lang="en-US" dirty="0" err="1"/>
              <a:t>deserunt</a:t>
            </a:r>
            <a:r>
              <a:rPr lang="en-US" dirty="0"/>
              <a:t> </a:t>
            </a:r>
            <a:r>
              <a:rPr lang="en-US" dirty="0" err="1"/>
              <a:t>mollit</a:t>
            </a:r>
            <a:r>
              <a:rPr lang="en-US" dirty="0"/>
              <a:t> </a:t>
            </a:r>
            <a:r>
              <a:rPr lang="en-US" dirty="0" err="1"/>
              <a:t>anim</a:t>
            </a:r>
            <a:r>
              <a:rPr lang="en-US" dirty="0"/>
              <a:t> id </a:t>
            </a:r>
            <a:r>
              <a:rPr lang="en-US" dirty="0" err="1"/>
              <a:t>est</a:t>
            </a:r>
            <a:r>
              <a:rPr lang="en-US" dirty="0"/>
              <a:t> </a:t>
            </a:r>
            <a:r>
              <a:rPr lang="en-US" dirty="0" err="1"/>
              <a:t>laborum</a:t>
            </a:r>
            <a:r>
              <a:rPr lang="en-US" dirty="0"/>
              <a:t>.</a:t>
            </a:r>
          </a:p>
        </p:txBody>
      </p:sp>
      <p:cxnSp>
        <p:nvCxnSpPr>
          <p:cNvPr id="4" name="Straight Connector 3"/>
          <p:cNvCxnSpPr/>
          <p:nvPr userDrawn="1"/>
        </p:nvCxnSpPr>
        <p:spPr>
          <a:xfrm>
            <a:off x="1273653" y="2215299"/>
            <a:ext cx="9158140" cy="0"/>
          </a:xfrm>
          <a:prstGeom prst="line">
            <a:avLst/>
          </a:prstGeom>
          <a:ln w="44450">
            <a:solidFill>
              <a:srgbClr val="EE6E50"/>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1"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2" name="Straight Connector 11"/>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5"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2303444090"/>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preserve="1" userDrawn="1">
  <p:cSld name="Text and photo">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20" name="Text Placeholder 13">
            <a:extLst>
              <a:ext uri="{FF2B5EF4-FFF2-40B4-BE49-F238E27FC236}">
                <a16:creationId xmlns:a16="http://schemas.microsoft.com/office/drawing/2014/main" id="{351A4EB2-E2A2-C044-8720-6E7446934788}"/>
              </a:ext>
            </a:extLst>
          </p:cNvPr>
          <p:cNvSpPr>
            <a:spLocks noGrp="1"/>
          </p:cNvSpPr>
          <p:nvPr>
            <p:ph type="body" sz="quarter" idx="11" hasCustomPrompt="1"/>
          </p:nvPr>
        </p:nvSpPr>
        <p:spPr>
          <a:xfrm>
            <a:off x="1273654" y="1594028"/>
            <a:ext cx="4286886" cy="461732"/>
          </a:xfrm>
          <a:prstGeom prst="rect">
            <a:avLst/>
          </a:prstGeom>
        </p:spPr>
        <p:txBody>
          <a:bodyPr/>
          <a:lstStyle>
            <a:lvl1pPr marL="0" indent="0">
              <a:buFontTx/>
              <a:buNone/>
              <a:defRPr sz="3600" b="1" i="0">
                <a:solidFill>
                  <a:schemeClr val="tx1"/>
                </a:solidFill>
                <a:latin typeface="Calibri" panose="020F0502020204030204" pitchFamily="34" charset="0"/>
                <a:cs typeface="Calibri" panose="020F0502020204030204" pitchFamily="34" charset="0"/>
              </a:defRPr>
            </a:lvl1pPr>
          </a:lstStyle>
          <a:p>
            <a:pPr lvl="0"/>
            <a:r>
              <a:rPr lang="en-US" dirty="0"/>
              <a:t>Header here</a:t>
            </a:r>
          </a:p>
        </p:txBody>
      </p:sp>
      <p:sp>
        <p:nvSpPr>
          <p:cNvPr id="3" name="Picture Placeholder 2">
            <a:extLst>
              <a:ext uri="{FF2B5EF4-FFF2-40B4-BE49-F238E27FC236}">
                <a16:creationId xmlns:a16="http://schemas.microsoft.com/office/drawing/2014/main" id="{528A65B5-1BDC-D946-B92C-F2E507C79E62}"/>
              </a:ext>
            </a:extLst>
          </p:cNvPr>
          <p:cNvSpPr>
            <a:spLocks noGrp="1"/>
          </p:cNvSpPr>
          <p:nvPr>
            <p:ph type="pic" sz="quarter" idx="13"/>
          </p:nvPr>
        </p:nvSpPr>
        <p:spPr>
          <a:xfrm>
            <a:off x="6005513" y="1593850"/>
            <a:ext cx="5165725" cy="3845655"/>
          </a:xfrm>
          <a:prstGeom prst="rect">
            <a:avLst/>
          </a:prstGeom>
        </p:spPr>
        <p:txBody>
          <a:bodyPr/>
          <a:lstStyle/>
          <a:p>
            <a:endParaRPr lang="en-US"/>
          </a:p>
        </p:txBody>
      </p:sp>
      <p:sp>
        <p:nvSpPr>
          <p:cNvPr id="7" name="Text Placeholder 13">
            <a:extLst>
              <a:ext uri="{FF2B5EF4-FFF2-40B4-BE49-F238E27FC236}">
                <a16:creationId xmlns:a16="http://schemas.microsoft.com/office/drawing/2014/main" id="{9CF096C2-DA5C-CD41-8B8A-98B562B76119}"/>
              </a:ext>
            </a:extLst>
          </p:cNvPr>
          <p:cNvSpPr>
            <a:spLocks noGrp="1"/>
          </p:cNvSpPr>
          <p:nvPr>
            <p:ph type="body" sz="quarter" idx="12" hasCustomPrompt="1"/>
          </p:nvPr>
        </p:nvSpPr>
        <p:spPr>
          <a:xfrm>
            <a:off x="1273653" y="2439448"/>
            <a:ext cx="4286887" cy="3000057"/>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endParaRPr lang="en-US" dirty="0"/>
          </a:p>
        </p:txBody>
      </p:sp>
      <p:cxnSp>
        <p:nvCxnSpPr>
          <p:cNvPr id="6" name="Straight Connector 5"/>
          <p:cNvCxnSpPr/>
          <p:nvPr userDrawn="1"/>
        </p:nvCxnSpPr>
        <p:spPr>
          <a:xfrm>
            <a:off x="1273653" y="2215299"/>
            <a:ext cx="4286887" cy="0"/>
          </a:xfrm>
          <a:prstGeom prst="line">
            <a:avLst/>
          </a:prstGeom>
          <a:ln w="44450">
            <a:solidFill>
              <a:srgbClr val="E9B562"/>
            </a:solidFill>
          </a:ln>
        </p:spPr>
        <p:style>
          <a:lnRef idx="1">
            <a:schemeClr val="accent1"/>
          </a:lnRef>
          <a:fillRef idx="0">
            <a:schemeClr val="accent1"/>
          </a:fillRef>
          <a:effectRef idx="0">
            <a:schemeClr val="accent1"/>
          </a:effectRef>
          <a:fontRef idx="minor">
            <a:schemeClr val="tx1"/>
          </a:fontRef>
        </p:style>
      </p:cxnSp>
      <p:pic>
        <p:nvPicPr>
          <p:cNvPr id="10" name="Picture 9"/>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1"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2" name="Straight Connector 11"/>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3" name="Straight Connector 12"/>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5"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606948529"/>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preserve="1" userDrawn="1">
  <p:cSld name="Two column tex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20" name="Text Placeholder 13">
            <a:extLst>
              <a:ext uri="{FF2B5EF4-FFF2-40B4-BE49-F238E27FC236}">
                <a16:creationId xmlns:a16="http://schemas.microsoft.com/office/drawing/2014/main" id="{351A4EB2-E2A2-C044-8720-6E7446934788}"/>
              </a:ext>
            </a:extLst>
          </p:cNvPr>
          <p:cNvSpPr>
            <a:spLocks noGrp="1"/>
          </p:cNvSpPr>
          <p:nvPr>
            <p:ph type="body" sz="quarter" idx="11" hasCustomPrompt="1"/>
          </p:nvPr>
        </p:nvSpPr>
        <p:spPr>
          <a:xfrm>
            <a:off x="1273654" y="1594028"/>
            <a:ext cx="8352260" cy="461732"/>
          </a:xfrm>
          <a:prstGeom prst="rect">
            <a:avLst/>
          </a:prstGeom>
        </p:spPr>
        <p:txBody>
          <a:bodyPr/>
          <a:lstStyle>
            <a:lvl1pPr marL="0" indent="0">
              <a:buFontTx/>
              <a:buNone/>
              <a:defRPr sz="3600" b="1" i="0">
                <a:solidFill>
                  <a:schemeClr val="tx1"/>
                </a:solidFill>
                <a:latin typeface="Calibri" panose="020F0502020204030204" pitchFamily="34" charset="0"/>
                <a:cs typeface="Calibri" panose="020F0502020204030204" pitchFamily="34" charset="0"/>
              </a:defRPr>
            </a:lvl1pPr>
          </a:lstStyle>
          <a:p>
            <a:pPr lvl="0"/>
            <a:r>
              <a:rPr lang="en-US" dirty="0"/>
              <a:t>Two column layout header here</a:t>
            </a:r>
          </a:p>
        </p:txBody>
      </p:sp>
      <p:sp>
        <p:nvSpPr>
          <p:cNvPr id="7" name="Text Placeholder 13">
            <a:extLst>
              <a:ext uri="{FF2B5EF4-FFF2-40B4-BE49-F238E27FC236}">
                <a16:creationId xmlns:a16="http://schemas.microsoft.com/office/drawing/2014/main" id="{9CF096C2-DA5C-CD41-8B8A-98B562B76119}"/>
              </a:ext>
            </a:extLst>
          </p:cNvPr>
          <p:cNvSpPr>
            <a:spLocks noGrp="1"/>
          </p:cNvSpPr>
          <p:nvPr>
            <p:ph type="body" sz="quarter" idx="12" hasCustomPrompt="1"/>
          </p:nvPr>
        </p:nvSpPr>
        <p:spPr>
          <a:xfrm>
            <a:off x="1273653" y="2458302"/>
            <a:ext cx="4286887" cy="3000057"/>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endParaRPr lang="en-US" dirty="0"/>
          </a:p>
        </p:txBody>
      </p:sp>
      <p:sp>
        <p:nvSpPr>
          <p:cNvPr id="6" name="Text Placeholder 13">
            <a:extLst>
              <a:ext uri="{FF2B5EF4-FFF2-40B4-BE49-F238E27FC236}">
                <a16:creationId xmlns:a16="http://schemas.microsoft.com/office/drawing/2014/main" id="{D963AD44-DED3-D247-9C2D-DF79702865B5}"/>
              </a:ext>
            </a:extLst>
          </p:cNvPr>
          <p:cNvSpPr>
            <a:spLocks noGrp="1"/>
          </p:cNvSpPr>
          <p:nvPr>
            <p:ph type="body" sz="quarter" idx="13" hasCustomPrompt="1"/>
          </p:nvPr>
        </p:nvSpPr>
        <p:spPr>
          <a:xfrm>
            <a:off x="6096000" y="2458302"/>
            <a:ext cx="4286887" cy="3000057"/>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 </a:t>
            </a:r>
            <a:r>
              <a:rPr lang="en-US" dirty="0" err="1"/>
              <a:t>veniam</a:t>
            </a:r>
            <a:r>
              <a:rPr lang="en-US" dirty="0"/>
              <a:t>, </a:t>
            </a:r>
            <a:r>
              <a:rPr lang="en-US" dirty="0" err="1"/>
              <a:t>quis</a:t>
            </a:r>
            <a:r>
              <a:rPr lang="en-US" dirty="0"/>
              <a:t> </a:t>
            </a:r>
            <a:r>
              <a:rPr lang="en-US" dirty="0" err="1"/>
              <a:t>nostrud</a:t>
            </a:r>
            <a:r>
              <a:rPr lang="en-US" dirty="0"/>
              <a:t> exercitation </a:t>
            </a:r>
            <a:r>
              <a:rPr lang="en-US" dirty="0" err="1"/>
              <a:t>ullamco</a:t>
            </a:r>
            <a:r>
              <a:rPr lang="en-US" dirty="0"/>
              <a:t> </a:t>
            </a:r>
            <a:r>
              <a:rPr lang="en-US" dirty="0" err="1"/>
              <a:t>laboris</a:t>
            </a:r>
            <a:r>
              <a:rPr lang="en-US" dirty="0"/>
              <a:t> nisi </a:t>
            </a:r>
            <a:r>
              <a:rPr lang="en-US" dirty="0" err="1"/>
              <a:t>ut</a:t>
            </a:r>
            <a:r>
              <a:rPr lang="en-US" dirty="0"/>
              <a:t> </a:t>
            </a:r>
            <a:r>
              <a:rPr lang="en-US" dirty="0" err="1"/>
              <a:t>aliquip</a:t>
            </a:r>
            <a:r>
              <a:rPr lang="en-US" dirty="0"/>
              <a:t> ex </a:t>
            </a:r>
            <a:r>
              <a:rPr lang="en-US" dirty="0" err="1"/>
              <a:t>ea</a:t>
            </a:r>
            <a:r>
              <a:rPr lang="en-US" dirty="0"/>
              <a:t> </a:t>
            </a:r>
            <a:r>
              <a:rPr lang="en-US" dirty="0" err="1"/>
              <a:t>commodo</a:t>
            </a:r>
            <a:r>
              <a:rPr lang="en-US" dirty="0"/>
              <a:t> </a:t>
            </a:r>
            <a:r>
              <a:rPr lang="en-US" dirty="0" err="1"/>
              <a:t>consequat</a:t>
            </a:r>
            <a:r>
              <a:rPr lang="en-US" dirty="0"/>
              <a:t>. Duis </a:t>
            </a:r>
            <a:r>
              <a:rPr lang="en-US" dirty="0" err="1"/>
              <a:t>aute</a:t>
            </a:r>
            <a:r>
              <a:rPr lang="en-US" dirty="0"/>
              <a:t> </a:t>
            </a:r>
            <a:r>
              <a:rPr lang="en-US" dirty="0" err="1"/>
              <a:t>irure</a:t>
            </a:r>
            <a:r>
              <a:rPr lang="en-US" dirty="0"/>
              <a:t> dolor in </a:t>
            </a:r>
            <a:r>
              <a:rPr lang="en-US" dirty="0" err="1"/>
              <a:t>reprehenderit</a:t>
            </a:r>
            <a:r>
              <a:rPr lang="en-US" dirty="0"/>
              <a:t> in </a:t>
            </a:r>
            <a:r>
              <a:rPr lang="en-US" dirty="0" err="1"/>
              <a:t>voluptate</a:t>
            </a:r>
            <a:r>
              <a:rPr lang="en-US" dirty="0"/>
              <a:t> </a:t>
            </a:r>
            <a:r>
              <a:rPr lang="en-US" dirty="0" err="1"/>
              <a:t>velit</a:t>
            </a:r>
            <a:r>
              <a:rPr lang="en-US" dirty="0"/>
              <a:t> </a:t>
            </a:r>
            <a:r>
              <a:rPr lang="en-US" dirty="0" err="1"/>
              <a:t>esse</a:t>
            </a:r>
            <a:r>
              <a:rPr lang="en-US" dirty="0"/>
              <a:t> </a:t>
            </a:r>
            <a:r>
              <a:rPr lang="en-US" dirty="0" err="1"/>
              <a:t>cillum</a:t>
            </a:r>
            <a:endParaRPr lang="en-US" dirty="0"/>
          </a:p>
        </p:txBody>
      </p:sp>
      <p:cxnSp>
        <p:nvCxnSpPr>
          <p:cNvPr id="8" name="Straight Connector 7"/>
          <p:cNvCxnSpPr/>
          <p:nvPr userDrawn="1"/>
        </p:nvCxnSpPr>
        <p:spPr>
          <a:xfrm>
            <a:off x="1273653" y="2215299"/>
            <a:ext cx="9158140" cy="0"/>
          </a:xfrm>
          <a:prstGeom prst="line">
            <a:avLst/>
          </a:prstGeom>
          <a:ln w="44450">
            <a:solidFill>
              <a:srgbClr val="006CB2"/>
            </a:solidFill>
          </a:ln>
        </p:spPr>
        <p:style>
          <a:lnRef idx="1">
            <a:schemeClr val="accent1"/>
          </a:lnRef>
          <a:fillRef idx="0">
            <a:schemeClr val="accent1"/>
          </a:fillRef>
          <a:effectRef idx="0">
            <a:schemeClr val="accent1"/>
          </a:effectRef>
          <a:fontRef idx="minor">
            <a:schemeClr val="tx1"/>
          </a:fontRef>
        </p:style>
      </p:cxnSp>
      <p:pic>
        <p:nvPicPr>
          <p:cNvPr id="11" name="Picture 10"/>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2"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3" name="Straight Connector 12"/>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6"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1717278003"/>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preserve="1" userDrawn="1">
  <p:cSld name="Bullet lis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20" name="Text Placeholder 13">
            <a:extLst>
              <a:ext uri="{FF2B5EF4-FFF2-40B4-BE49-F238E27FC236}">
                <a16:creationId xmlns:a16="http://schemas.microsoft.com/office/drawing/2014/main" id="{351A4EB2-E2A2-C044-8720-6E7446934788}"/>
              </a:ext>
            </a:extLst>
          </p:cNvPr>
          <p:cNvSpPr>
            <a:spLocks noGrp="1"/>
          </p:cNvSpPr>
          <p:nvPr>
            <p:ph type="body" sz="quarter" idx="11" hasCustomPrompt="1"/>
          </p:nvPr>
        </p:nvSpPr>
        <p:spPr>
          <a:xfrm>
            <a:off x="1273654" y="1594028"/>
            <a:ext cx="7315200" cy="461732"/>
          </a:xfrm>
          <a:prstGeom prst="rect">
            <a:avLst/>
          </a:prstGeom>
        </p:spPr>
        <p:txBody>
          <a:bodyPr/>
          <a:lstStyle>
            <a:lvl1pPr marL="0" indent="0">
              <a:buFontTx/>
              <a:buNone/>
              <a:defRPr sz="3600" b="1" i="0">
                <a:solidFill>
                  <a:schemeClr val="tx1"/>
                </a:solidFill>
                <a:latin typeface="Calibri" panose="020F0502020204030204" pitchFamily="34" charset="0"/>
                <a:cs typeface="Calibri" panose="020F0502020204030204" pitchFamily="34" charset="0"/>
              </a:defRPr>
            </a:lvl1pPr>
          </a:lstStyle>
          <a:p>
            <a:pPr lvl="0"/>
            <a:r>
              <a:rPr lang="en-US" dirty="0"/>
              <a:t>Bullet list title</a:t>
            </a:r>
          </a:p>
        </p:txBody>
      </p:sp>
      <p:sp>
        <p:nvSpPr>
          <p:cNvPr id="22" name="Text Placeholder 13">
            <a:extLst>
              <a:ext uri="{FF2B5EF4-FFF2-40B4-BE49-F238E27FC236}">
                <a16:creationId xmlns:a16="http://schemas.microsoft.com/office/drawing/2014/main" id="{7C0B24A1-4892-C648-BC83-52AEA30104EE}"/>
              </a:ext>
            </a:extLst>
          </p:cNvPr>
          <p:cNvSpPr>
            <a:spLocks noGrp="1"/>
          </p:cNvSpPr>
          <p:nvPr>
            <p:ph type="body" sz="quarter" idx="12" hasCustomPrompt="1"/>
          </p:nvPr>
        </p:nvSpPr>
        <p:spPr>
          <a:xfrm>
            <a:off x="1273653" y="2374839"/>
            <a:ext cx="9241947" cy="3000057"/>
          </a:xfrm>
          <a:prstGeom prst="rect">
            <a:avLst/>
          </a:prstGeom>
        </p:spPr>
        <p:txBody>
          <a:bodyPr/>
          <a:lstStyle>
            <a:lvl1pPr marL="342900" marR="0" indent="-342900" algn="l" defTabSz="914400" rtl="0" eaLnBrk="1" fontAlgn="auto" latinLnBrk="0" hangingPunct="1">
              <a:lnSpc>
                <a:spcPts val="3780"/>
              </a:lnSpc>
              <a:spcBef>
                <a:spcPts val="1000"/>
              </a:spcBef>
              <a:spcAft>
                <a:spcPts val="0"/>
              </a:spcAft>
              <a:buClrTx/>
              <a:buSzTx/>
              <a:buFont typeface="Arial" panose="020B0604020202020204" pitchFamily="34" charset="0"/>
              <a:buChar char="•"/>
              <a:tabLst/>
              <a:defRPr lang="en-GB" b="0" i="0" smtClean="0">
                <a:effectLst/>
              </a:defRPr>
            </a:lvl1pPr>
          </a:lstStyle>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1</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2</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3</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4</a:t>
            </a:r>
          </a:p>
        </p:txBody>
      </p:sp>
      <p:cxnSp>
        <p:nvCxnSpPr>
          <p:cNvPr id="5" name="Straight Connector 4"/>
          <p:cNvCxnSpPr/>
          <p:nvPr userDrawn="1"/>
        </p:nvCxnSpPr>
        <p:spPr>
          <a:xfrm>
            <a:off x="1273653" y="2215299"/>
            <a:ext cx="9158140" cy="0"/>
          </a:xfrm>
          <a:prstGeom prst="line">
            <a:avLst/>
          </a:prstGeom>
          <a:ln w="44450">
            <a:solidFill>
              <a:srgbClr val="535E91"/>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9"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dirty="0"/>
              <a:t>Click here to add partner logo</a:t>
            </a:r>
          </a:p>
        </p:txBody>
      </p:sp>
      <p:cxnSp>
        <p:nvCxnSpPr>
          <p:cNvPr id="10" name="Straight Connector 9"/>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1" name="Straight Connector 10"/>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2"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noProof="0" dirty="0"/>
              <a:t>Click here to add toolkit logo</a:t>
            </a:r>
          </a:p>
        </p:txBody>
      </p:sp>
    </p:spTree>
    <p:extLst>
      <p:ext uri="{BB962C8B-B14F-4D97-AF65-F5344CB8AC3E}">
        <p14:creationId xmlns:p14="http://schemas.microsoft.com/office/powerpoint/2010/main" val="4272051163"/>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preserve="1" userDrawn="1">
  <p:cSld name="Two column bullet lis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20" name="Text Placeholder 13">
            <a:extLst>
              <a:ext uri="{FF2B5EF4-FFF2-40B4-BE49-F238E27FC236}">
                <a16:creationId xmlns:a16="http://schemas.microsoft.com/office/drawing/2014/main" id="{351A4EB2-E2A2-C044-8720-6E7446934788}"/>
              </a:ext>
            </a:extLst>
          </p:cNvPr>
          <p:cNvSpPr>
            <a:spLocks noGrp="1"/>
          </p:cNvSpPr>
          <p:nvPr>
            <p:ph type="body" sz="quarter" idx="11" hasCustomPrompt="1"/>
          </p:nvPr>
        </p:nvSpPr>
        <p:spPr>
          <a:xfrm>
            <a:off x="1273654" y="1594028"/>
            <a:ext cx="8352260" cy="461732"/>
          </a:xfrm>
          <a:prstGeom prst="rect">
            <a:avLst/>
          </a:prstGeom>
        </p:spPr>
        <p:txBody>
          <a:bodyPr/>
          <a:lstStyle>
            <a:lvl1pPr marL="0" indent="0">
              <a:buFontTx/>
              <a:buNone/>
              <a:defRPr sz="3600" b="1" i="0">
                <a:solidFill>
                  <a:schemeClr val="tx1"/>
                </a:solidFill>
                <a:latin typeface="Calibri" panose="020F0502020204030204" pitchFamily="34" charset="0"/>
                <a:cs typeface="Calibri" panose="020F0502020204030204" pitchFamily="34" charset="0"/>
              </a:defRPr>
            </a:lvl1pPr>
          </a:lstStyle>
          <a:p>
            <a:pPr lvl="0"/>
            <a:r>
              <a:rPr lang="en-US" dirty="0"/>
              <a:t>Two column bullet list title here</a:t>
            </a:r>
          </a:p>
        </p:txBody>
      </p:sp>
      <p:sp>
        <p:nvSpPr>
          <p:cNvPr id="10" name="Text Placeholder 13">
            <a:extLst>
              <a:ext uri="{FF2B5EF4-FFF2-40B4-BE49-F238E27FC236}">
                <a16:creationId xmlns:a16="http://schemas.microsoft.com/office/drawing/2014/main" id="{D3284D3D-4662-C440-A057-404CA995578B}"/>
              </a:ext>
            </a:extLst>
          </p:cNvPr>
          <p:cNvSpPr>
            <a:spLocks noGrp="1"/>
          </p:cNvSpPr>
          <p:nvPr>
            <p:ph type="body" sz="quarter" idx="14" hasCustomPrompt="1"/>
          </p:nvPr>
        </p:nvSpPr>
        <p:spPr>
          <a:xfrm>
            <a:off x="1273653" y="2374839"/>
            <a:ext cx="4286887" cy="3000057"/>
          </a:xfrm>
          <a:prstGeom prst="rect">
            <a:avLst/>
          </a:prstGeom>
        </p:spPr>
        <p:txBody>
          <a:bodyPr/>
          <a:lstStyle>
            <a:lvl1pPr marL="342900" marR="0" indent="-342900" algn="l" defTabSz="914400" rtl="0" eaLnBrk="1" fontAlgn="auto" latinLnBrk="0" hangingPunct="1">
              <a:lnSpc>
                <a:spcPts val="3780"/>
              </a:lnSpc>
              <a:spcBef>
                <a:spcPts val="1000"/>
              </a:spcBef>
              <a:spcAft>
                <a:spcPts val="0"/>
              </a:spcAft>
              <a:buClrTx/>
              <a:buSzTx/>
              <a:buFont typeface="Arial" panose="020B0604020202020204" pitchFamily="34" charset="0"/>
              <a:buChar char="•"/>
              <a:tabLst/>
              <a:defRPr lang="en-GB" b="0" i="0" smtClean="0">
                <a:effectLst/>
              </a:defRPr>
            </a:lvl1pPr>
          </a:lstStyle>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1</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2</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3</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4</a:t>
            </a:r>
          </a:p>
        </p:txBody>
      </p:sp>
      <p:sp>
        <p:nvSpPr>
          <p:cNvPr id="11" name="Text Placeholder 13">
            <a:extLst>
              <a:ext uri="{FF2B5EF4-FFF2-40B4-BE49-F238E27FC236}">
                <a16:creationId xmlns:a16="http://schemas.microsoft.com/office/drawing/2014/main" id="{26058D6D-2463-C641-B6AD-9A6700ACEA02}"/>
              </a:ext>
            </a:extLst>
          </p:cNvPr>
          <p:cNvSpPr>
            <a:spLocks noGrp="1"/>
          </p:cNvSpPr>
          <p:nvPr>
            <p:ph type="body" sz="quarter" idx="15" hasCustomPrompt="1"/>
          </p:nvPr>
        </p:nvSpPr>
        <p:spPr>
          <a:xfrm>
            <a:off x="6105145" y="2374839"/>
            <a:ext cx="4286887" cy="3000057"/>
          </a:xfrm>
          <a:prstGeom prst="rect">
            <a:avLst/>
          </a:prstGeom>
        </p:spPr>
        <p:txBody>
          <a:bodyPr/>
          <a:lstStyle>
            <a:lvl1pPr marL="342900" marR="0" indent="-342900" algn="l" defTabSz="914400" rtl="0" eaLnBrk="1" fontAlgn="auto" latinLnBrk="0" hangingPunct="1">
              <a:lnSpc>
                <a:spcPts val="3780"/>
              </a:lnSpc>
              <a:spcBef>
                <a:spcPts val="1000"/>
              </a:spcBef>
              <a:spcAft>
                <a:spcPts val="0"/>
              </a:spcAft>
              <a:buClrTx/>
              <a:buSzTx/>
              <a:buFont typeface="Arial" panose="020B0604020202020204" pitchFamily="34" charset="0"/>
              <a:buChar char="•"/>
              <a:tabLst/>
              <a:defRPr lang="en-GB" b="0" i="0" smtClean="0">
                <a:effectLst/>
              </a:defRPr>
            </a:lvl1pPr>
          </a:lstStyle>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1</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2</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3</a:t>
            </a:r>
          </a:p>
          <a:p>
            <a:pPr marL="342900" marR="0" lvl="0" indent="-342900" algn="l" defTabSz="914400" rtl="0" eaLnBrk="1" fontAlgn="auto" latinLnBrk="0" hangingPunct="1">
              <a:lnSpc>
                <a:spcPct val="90000"/>
              </a:lnSpc>
              <a:spcBef>
                <a:spcPts val="1000"/>
              </a:spcBef>
              <a:spcAft>
                <a:spcPts val="0"/>
              </a:spcAft>
              <a:buClrTx/>
              <a:buSzTx/>
              <a:tabLst/>
              <a:defRPr/>
            </a:pPr>
            <a:r>
              <a:rPr lang="en-US" dirty="0"/>
              <a:t>Bullet list item 4</a:t>
            </a:r>
          </a:p>
        </p:txBody>
      </p:sp>
      <p:cxnSp>
        <p:nvCxnSpPr>
          <p:cNvPr id="6" name="Straight Connector 5"/>
          <p:cNvCxnSpPr/>
          <p:nvPr userDrawn="1"/>
        </p:nvCxnSpPr>
        <p:spPr>
          <a:xfrm>
            <a:off x="1273653" y="2215299"/>
            <a:ext cx="9158140" cy="0"/>
          </a:xfrm>
          <a:prstGeom prst="line">
            <a:avLst/>
          </a:prstGeom>
          <a:ln w="44450">
            <a:solidFill>
              <a:srgbClr val="E9B562"/>
            </a:solidFill>
          </a:ln>
        </p:spPr>
        <p:style>
          <a:lnRef idx="1">
            <a:schemeClr val="accent1"/>
          </a:lnRef>
          <a:fillRef idx="0">
            <a:schemeClr val="accent1"/>
          </a:fillRef>
          <a:effectRef idx="0">
            <a:schemeClr val="accent1"/>
          </a:effectRef>
          <a:fontRef idx="minor">
            <a:schemeClr val="tx1"/>
          </a:fontRef>
        </p:style>
      </p:cxnSp>
      <p:pic>
        <p:nvPicPr>
          <p:cNvPr id="9" name="Picture 8"/>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2" name="Picture Placeholder 4"/>
          <p:cNvSpPr>
            <a:spLocks noGrp="1"/>
          </p:cNvSpPr>
          <p:nvPr>
            <p:ph type="pic" sz="quarter" idx="16"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3" name="Straight Connector 12"/>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5" name="Straight Connector 14"/>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6" name="Picture Placeholder 4"/>
          <p:cNvSpPr>
            <a:spLocks noGrp="1"/>
          </p:cNvSpPr>
          <p:nvPr>
            <p:ph type="pic" sz="quarter" idx="17"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615390456"/>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preserve="1" userDrawn="1">
  <p:cSld name="Three column_graphic">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sp>
        <p:nvSpPr>
          <p:cNvPr id="12" name="Text Placeholder 13">
            <a:extLst>
              <a:ext uri="{FF2B5EF4-FFF2-40B4-BE49-F238E27FC236}">
                <a16:creationId xmlns:a16="http://schemas.microsoft.com/office/drawing/2014/main" id="{252C462D-37E9-BE47-A5E8-4A522ECB7144}"/>
              </a:ext>
            </a:extLst>
          </p:cNvPr>
          <p:cNvSpPr>
            <a:spLocks noGrp="1"/>
          </p:cNvSpPr>
          <p:nvPr>
            <p:ph type="body" sz="quarter" idx="12" hasCustomPrompt="1"/>
          </p:nvPr>
        </p:nvSpPr>
        <p:spPr>
          <a:xfrm>
            <a:off x="1261645" y="3152554"/>
            <a:ext cx="3025934" cy="1819918"/>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a:t>
            </a:r>
          </a:p>
        </p:txBody>
      </p:sp>
      <p:cxnSp>
        <p:nvCxnSpPr>
          <p:cNvPr id="9" name="Straight Connector 8">
            <a:extLst>
              <a:ext uri="{FF2B5EF4-FFF2-40B4-BE49-F238E27FC236}">
                <a16:creationId xmlns:a16="http://schemas.microsoft.com/office/drawing/2014/main" id="{E9697152-5D01-CD48-8D01-78AB9AFA8324}"/>
              </a:ext>
            </a:extLst>
          </p:cNvPr>
          <p:cNvCxnSpPr/>
          <p:nvPr userDrawn="1"/>
        </p:nvCxnSpPr>
        <p:spPr>
          <a:xfrm>
            <a:off x="1261645" y="2869146"/>
            <a:ext cx="2245643" cy="0"/>
          </a:xfrm>
          <a:prstGeom prst="line">
            <a:avLst/>
          </a:prstGeom>
          <a:ln w="38100">
            <a:solidFill>
              <a:srgbClr val="006CB2"/>
            </a:solidFill>
          </a:ln>
        </p:spPr>
        <p:style>
          <a:lnRef idx="1">
            <a:schemeClr val="accent1"/>
          </a:lnRef>
          <a:fillRef idx="0">
            <a:schemeClr val="accent1"/>
          </a:fillRef>
          <a:effectRef idx="0">
            <a:schemeClr val="accent1"/>
          </a:effectRef>
          <a:fontRef idx="minor">
            <a:schemeClr val="tx1"/>
          </a:fontRef>
        </p:style>
      </p:cxnSp>
      <p:cxnSp>
        <p:nvCxnSpPr>
          <p:cNvPr id="17" name="Straight Connector 16">
            <a:extLst>
              <a:ext uri="{FF2B5EF4-FFF2-40B4-BE49-F238E27FC236}">
                <a16:creationId xmlns:a16="http://schemas.microsoft.com/office/drawing/2014/main" id="{2AD76D4B-5E41-754D-9413-FA53DB384209}"/>
              </a:ext>
            </a:extLst>
          </p:cNvPr>
          <p:cNvCxnSpPr/>
          <p:nvPr userDrawn="1"/>
        </p:nvCxnSpPr>
        <p:spPr>
          <a:xfrm>
            <a:off x="4798658" y="2869146"/>
            <a:ext cx="2245643" cy="0"/>
          </a:xfrm>
          <a:prstGeom prst="line">
            <a:avLst/>
          </a:prstGeom>
          <a:ln w="38100">
            <a:solidFill>
              <a:srgbClr val="EE6E50"/>
            </a:solidFill>
          </a:ln>
        </p:spPr>
        <p:style>
          <a:lnRef idx="1">
            <a:schemeClr val="accent1"/>
          </a:lnRef>
          <a:fillRef idx="0">
            <a:schemeClr val="accent1"/>
          </a:fillRef>
          <a:effectRef idx="0">
            <a:schemeClr val="accent1"/>
          </a:effectRef>
          <a:fontRef idx="minor">
            <a:schemeClr val="tx1"/>
          </a:fontRef>
        </p:style>
      </p:cxnSp>
      <p:cxnSp>
        <p:nvCxnSpPr>
          <p:cNvPr id="18" name="Straight Connector 17">
            <a:extLst>
              <a:ext uri="{FF2B5EF4-FFF2-40B4-BE49-F238E27FC236}">
                <a16:creationId xmlns:a16="http://schemas.microsoft.com/office/drawing/2014/main" id="{E2404D11-9803-E34B-A984-4AC71D1891D3}"/>
              </a:ext>
            </a:extLst>
          </p:cNvPr>
          <p:cNvCxnSpPr/>
          <p:nvPr userDrawn="1"/>
        </p:nvCxnSpPr>
        <p:spPr>
          <a:xfrm>
            <a:off x="8318472" y="2869146"/>
            <a:ext cx="2245643" cy="0"/>
          </a:xfrm>
          <a:prstGeom prst="line">
            <a:avLst/>
          </a:prstGeom>
          <a:ln w="38100">
            <a:solidFill>
              <a:srgbClr val="F7B01E"/>
            </a:solidFill>
          </a:ln>
        </p:spPr>
        <p:style>
          <a:lnRef idx="1">
            <a:schemeClr val="accent1"/>
          </a:lnRef>
          <a:fillRef idx="0">
            <a:schemeClr val="accent1"/>
          </a:fillRef>
          <a:effectRef idx="0">
            <a:schemeClr val="accent1"/>
          </a:effectRef>
          <a:fontRef idx="minor">
            <a:schemeClr val="tx1"/>
          </a:fontRef>
        </p:style>
      </p:cxnSp>
      <p:sp>
        <p:nvSpPr>
          <p:cNvPr id="22" name="Text Placeholder 13">
            <a:extLst>
              <a:ext uri="{FF2B5EF4-FFF2-40B4-BE49-F238E27FC236}">
                <a16:creationId xmlns:a16="http://schemas.microsoft.com/office/drawing/2014/main" id="{5A4DE830-46DB-6F44-A88D-7BE76CB3DCE6}"/>
              </a:ext>
            </a:extLst>
          </p:cNvPr>
          <p:cNvSpPr>
            <a:spLocks noGrp="1"/>
          </p:cNvSpPr>
          <p:nvPr>
            <p:ph type="body" sz="quarter" idx="13" hasCustomPrompt="1"/>
          </p:nvPr>
        </p:nvSpPr>
        <p:spPr>
          <a:xfrm>
            <a:off x="4791654" y="3152554"/>
            <a:ext cx="3025934" cy="1819918"/>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a:t>
            </a:r>
          </a:p>
        </p:txBody>
      </p:sp>
      <p:sp>
        <p:nvSpPr>
          <p:cNvPr id="23" name="Text Placeholder 13">
            <a:extLst>
              <a:ext uri="{FF2B5EF4-FFF2-40B4-BE49-F238E27FC236}">
                <a16:creationId xmlns:a16="http://schemas.microsoft.com/office/drawing/2014/main" id="{537EBB6E-DBF6-6D42-B432-1E7ED108851B}"/>
              </a:ext>
            </a:extLst>
          </p:cNvPr>
          <p:cNvSpPr>
            <a:spLocks noGrp="1"/>
          </p:cNvSpPr>
          <p:nvPr>
            <p:ph type="body" sz="quarter" idx="14" hasCustomPrompt="1"/>
          </p:nvPr>
        </p:nvSpPr>
        <p:spPr>
          <a:xfrm>
            <a:off x="8300398" y="3152554"/>
            <a:ext cx="3025934" cy="1819918"/>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0" i="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Text here: Lorem ipsum dolor sit </a:t>
            </a:r>
            <a:r>
              <a:rPr lang="en-US" dirty="0" err="1"/>
              <a:t>amet</a:t>
            </a:r>
            <a:r>
              <a:rPr lang="en-US" dirty="0"/>
              <a:t>, </a:t>
            </a:r>
            <a:r>
              <a:rPr lang="en-US" dirty="0" err="1"/>
              <a:t>consectetur</a:t>
            </a:r>
            <a:r>
              <a:rPr lang="en-US" dirty="0"/>
              <a:t> </a:t>
            </a:r>
            <a:r>
              <a:rPr lang="en-US" dirty="0" err="1"/>
              <a:t>adipiscing</a:t>
            </a:r>
            <a:r>
              <a:rPr lang="en-US" dirty="0"/>
              <a:t> </a:t>
            </a:r>
            <a:r>
              <a:rPr lang="en-US" dirty="0" err="1"/>
              <a:t>elit</a:t>
            </a:r>
            <a:r>
              <a:rPr lang="en-US" dirty="0"/>
              <a:t>, </a:t>
            </a:r>
            <a:r>
              <a:rPr lang="en-US" dirty="0" err="1"/>
              <a:t>sed</a:t>
            </a:r>
            <a:r>
              <a:rPr lang="en-US" dirty="0"/>
              <a:t> do </a:t>
            </a:r>
            <a:r>
              <a:rPr lang="en-US" dirty="0" err="1"/>
              <a:t>eiusmod</a:t>
            </a:r>
            <a:r>
              <a:rPr lang="en-US" dirty="0"/>
              <a:t> </a:t>
            </a:r>
            <a:r>
              <a:rPr lang="en-US" dirty="0" err="1"/>
              <a:t>tempor</a:t>
            </a:r>
            <a:r>
              <a:rPr lang="en-US" dirty="0"/>
              <a:t> </a:t>
            </a:r>
            <a:r>
              <a:rPr lang="en-US" dirty="0" err="1"/>
              <a:t>incididunt</a:t>
            </a:r>
            <a:r>
              <a:rPr lang="en-US" dirty="0"/>
              <a:t> </a:t>
            </a:r>
            <a:r>
              <a:rPr lang="en-US" dirty="0" err="1"/>
              <a:t>ut</a:t>
            </a:r>
            <a:r>
              <a:rPr lang="en-US" dirty="0"/>
              <a:t> </a:t>
            </a:r>
            <a:r>
              <a:rPr lang="en-US" dirty="0" err="1"/>
              <a:t>labore</a:t>
            </a:r>
            <a:r>
              <a:rPr lang="en-US" dirty="0"/>
              <a:t> et dolore magna </a:t>
            </a:r>
            <a:r>
              <a:rPr lang="en-US" dirty="0" err="1"/>
              <a:t>aliqua</a:t>
            </a:r>
            <a:r>
              <a:rPr lang="en-US" dirty="0"/>
              <a:t>. Ut </a:t>
            </a:r>
            <a:r>
              <a:rPr lang="en-US" dirty="0" err="1"/>
              <a:t>enim</a:t>
            </a:r>
            <a:r>
              <a:rPr lang="en-US" dirty="0"/>
              <a:t> ad minim</a:t>
            </a:r>
          </a:p>
        </p:txBody>
      </p:sp>
      <p:pic>
        <p:nvPicPr>
          <p:cNvPr id="13" name="Picture 12"/>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5" name="Picture Placeholder 4"/>
          <p:cNvSpPr>
            <a:spLocks noGrp="1"/>
          </p:cNvSpPr>
          <p:nvPr>
            <p:ph type="pic" sz="quarter" idx="15"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6" name="Straight Connector 15"/>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9" name="Straight Connector 18"/>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20" name="Picture Placeholder 4"/>
          <p:cNvSpPr>
            <a:spLocks noGrp="1"/>
          </p:cNvSpPr>
          <p:nvPr>
            <p:ph type="pic" sz="quarter" idx="16"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
        <p:nvSpPr>
          <p:cNvPr id="21" name="Text Placeholder 13">
            <a:extLst>
              <a:ext uri="{FF2B5EF4-FFF2-40B4-BE49-F238E27FC236}">
                <a16:creationId xmlns:a16="http://schemas.microsoft.com/office/drawing/2014/main" id="{252C462D-37E9-BE47-A5E8-4A522ECB7144}"/>
              </a:ext>
            </a:extLst>
          </p:cNvPr>
          <p:cNvSpPr>
            <a:spLocks noGrp="1"/>
          </p:cNvSpPr>
          <p:nvPr>
            <p:ph type="body" sz="quarter" idx="17" hasCustomPrompt="1"/>
          </p:nvPr>
        </p:nvSpPr>
        <p:spPr>
          <a:xfrm>
            <a:off x="1261645" y="1937360"/>
            <a:ext cx="2245643" cy="731412"/>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1" i="0" baseline="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Column title here</a:t>
            </a:r>
          </a:p>
        </p:txBody>
      </p:sp>
      <p:sp>
        <p:nvSpPr>
          <p:cNvPr id="24" name="Text Placeholder 13">
            <a:extLst>
              <a:ext uri="{FF2B5EF4-FFF2-40B4-BE49-F238E27FC236}">
                <a16:creationId xmlns:a16="http://schemas.microsoft.com/office/drawing/2014/main" id="{252C462D-37E9-BE47-A5E8-4A522ECB7144}"/>
              </a:ext>
            </a:extLst>
          </p:cNvPr>
          <p:cNvSpPr>
            <a:spLocks noGrp="1"/>
          </p:cNvSpPr>
          <p:nvPr>
            <p:ph type="body" sz="quarter" idx="18" hasCustomPrompt="1"/>
          </p:nvPr>
        </p:nvSpPr>
        <p:spPr>
          <a:xfrm>
            <a:off x="4772898" y="1937360"/>
            <a:ext cx="2245643" cy="731412"/>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1" i="0" baseline="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Column title here</a:t>
            </a:r>
          </a:p>
        </p:txBody>
      </p:sp>
      <p:sp>
        <p:nvSpPr>
          <p:cNvPr id="25" name="Text Placeholder 13">
            <a:extLst>
              <a:ext uri="{FF2B5EF4-FFF2-40B4-BE49-F238E27FC236}">
                <a16:creationId xmlns:a16="http://schemas.microsoft.com/office/drawing/2014/main" id="{252C462D-37E9-BE47-A5E8-4A522ECB7144}"/>
              </a:ext>
            </a:extLst>
          </p:cNvPr>
          <p:cNvSpPr>
            <a:spLocks noGrp="1"/>
          </p:cNvSpPr>
          <p:nvPr>
            <p:ph type="body" sz="quarter" idx="19" hasCustomPrompt="1"/>
          </p:nvPr>
        </p:nvSpPr>
        <p:spPr>
          <a:xfrm>
            <a:off x="8318471" y="1937360"/>
            <a:ext cx="2245643" cy="731412"/>
          </a:xfrm>
          <a:prstGeom prst="rect">
            <a:avLst/>
          </a:prstGeom>
        </p:spPr>
        <p:txBody>
          <a:bodyPr/>
          <a:lstStyle>
            <a:lvl1pPr marL="0" marR="0" indent="0" algn="l" defTabSz="914400" rtl="0" eaLnBrk="1" fontAlgn="auto" latinLnBrk="0" hangingPunct="1">
              <a:lnSpc>
                <a:spcPts val="2600"/>
              </a:lnSpc>
              <a:spcBef>
                <a:spcPts val="1000"/>
              </a:spcBef>
              <a:spcAft>
                <a:spcPts val="0"/>
              </a:spcAft>
              <a:buClrTx/>
              <a:buSzTx/>
              <a:buFontTx/>
              <a:buNone/>
              <a:tabLst/>
              <a:defRPr lang="en-GB" sz="2000" b="1" i="0" baseline="0" smtClean="0">
                <a:effectLst/>
              </a:defRPr>
            </a:lvl1pPr>
          </a:lstStyle>
          <a:p>
            <a:pPr marL="0" marR="0" lvl="0" indent="0" algn="l" defTabSz="914400" rtl="0" eaLnBrk="1" fontAlgn="auto" latinLnBrk="0" hangingPunct="1">
              <a:lnSpc>
                <a:spcPct val="90000"/>
              </a:lnSpc>
              <a:spcBef>
                <a:spcPts val="1000"/>
              </a:spcBef>
              <a:spcAft>
                <a:spcPts val="0"/>
              </a:spcAft>
              <a:buClrTx/>
              <a:buSzTx/>
              <a:buFontTx/>
              <a:buNone/>
              <a:tabLst/>
              <a:defRPr/>
            </a:pPr>
            <a:r>
              <a:rPr lang="en-US" dirty="0"/>
              <a:t>Column title here</a:t>
            </a:r>
          </a:p>
        </p:txBody>
      </p:sp>
    </p:spTree>
    <p:extLst>
      <p:ext uri="{BB962C8B-B14F-4D97-AF65-F5344CB8AC3E}">
        <p14:creationId xmlns:p14="http://schemas.microsoft.com/office/powerpoint/2010/main" val="2922936840"/>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preserve="1" userDrawn="1">
  <p:cSld name="Blank_layout">
    <p:spTree>
      <p:nvGrpSpPr>
        <p:cNvPr id="1" name=""/>
        <p:cNvGrpSpPr/>
        <p:nvPr/>
      </p:nvGrpSpPr>
      <p:grpSpPr>
        <a:xfrm>
          <a:off x="0" y="0"/>
          <a:ext cx="0" cy="0"/>
          <a:chOff x="0" y="0"/>
          <a:chExt cx="0" cy="0"/>
        </a:xfrm>
      </p:grpSpPr>
      <p:sp>
        <p:nvSpPr>
          <p:cNvPr id="14" name="Text Placeholder 13">
            <a:extLst>
              <a:ext uri="{FF2B5EF4-FFF2-40B4-BE49-F238E27FC236}">
                <a16:creationId xmlns:a16="http://schemas.microsoft.com/office/drawing/2014/main" id="{C05D8E2A-2CA3-C246-871B-8A8E1366F39A}"/>
              </a:ext>
            </a:extLst>
          </p:cNvPr>
          <p:cNvSpPr>
            <a:spLocks noGrp="1"/>
          </p:cNvSpPr>
          <p:nvPr>
            <p:ph type="body" sz="quarter" idx="10" hasCustomPrompt="1"/>
          </p:nvPr>
        </p:nvSpPr>
        <p:spPr>
          <a:xfrm>
            <a:off x="788773" y="452667"/>
            <a:ext cx="7315200" cy="369331"/>
          </a:xfrm>
          <a:prstGeom prst="rect">
            <a:avLst/>
          </a:prstGeom>
        </p:spPr>
        <p:txBody>
          <a:bodyPr/>
          <a:lstStyle>
            <a:lvl1pPr marL="0" indent="0">
              <a:buFontTx/>
              <a:buNone/>
              <a:defRPr b="1" i="0">
                <a:latin typeface="Calibri" panose="020F0502020204030204" pitchFamily="34" charset="0"/>
                <a:cs typeface="Calibri" panose="020F0502020204030204" pitchFamily="34" charset="0"/>
              </a:defRPr>
            </a:lvl1pPr>
          </a:lstStyle>
          <a:p>
            <a:pPr lvl="0"/>
            <a:r>
              <a:rPr lang="en-US" dirty="0"/>
              <a:t>Slide title here</a:t>
            </a:r>
          </a:p>
        </p:txBody>
      </p:sp>
      <p:pic>
        <p:nvPicPr>
          <p:cNvPr id="5" name="Picture 4"/>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6"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7" name="Straight Connector 6"/>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8" name="Straight Connector 7"/>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9"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24184195"/>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preserve="1" userDrawn="1">
  <p:cSld name="Divider slide_1">
    <p:bg>
      <p:bgPr>
        <a:solidFill>
          <a:schemeClr val="bg1"/>
        </a:solidFill>
        <a:effectLst/>
      </p:bgPr>
    </p:bg>
    <p:spTree>
      <p:nvGrpSpPr>
        <p:cNvPr id="1" name=""/>
        <p:cNvGrpSpPr/>
        <p:nvPr/>
      </p:nvGrpSpPr>
      <p:grpSpPr>
        <a:xfrm>
          <a:off x="0" y="0"/>
          <a:ext cx="0" cy="0"/>
          <a:chOff x="0" y="0"/>
          <a:chExt cx="0" cy="0"/>
        </a:xfrm>
      </p:grpSpPr>
      <p:sp>
        <p:nvSpPr>
          <p:cNvPr id="14" name="Rectangle 13"/>
          <p:cNvSpPr/>
          <p:nvPr userDrawn="1"/>
        </p:nvSpPr>
        <p:spPr>
          <a:xfrm>
            <a:off x="0" y="1"/>
            <a:ext cx="12192000" cy="5495746"/>
          </a:xfrm>
          <a:prstGeom prst="rect">
            <a:avLst/>
          </a:prstGeom>
          <a:solidFill>
            <a:srgbClr val="E9B562">
              <a:alpha val="30000"/>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5" name="Oval 14"/>
          <p:cNvSpPr/>
          <p:nvPr userDrawn="1"/>
        </p:nvSpPr>
        <p:spPr>
          <a:xfrm>
            <a:off x="7542070" y="2253007"/>
            <a:ext cx="3995525" cy="3830062"/>
          </a:xfrm>
          <a:prstGeom prst="ellipse">
            <a:avLst/>
          </a:prstGeom>
          <a:noFill/>
          <a:ln w="15875">
            <a:solidFill>
              <a:srgbClr val="E9B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6" name="Oval 15"/>
          <p:cNvSpPr/>
          <p:nvPr userDrawn="1"/>
        </p:nvSpPr>
        <p:spPr>
          <a:xfrm>
            <a:off x="4142996" y="197962"/>
            <a:ext cx="3399074" cy="3258311"/>
          </a:xfrm>
          <a:prstGeom prst="ellipse">
            <a:avLst/>
          </a:prstGeom>
          <a:noFill/>
          <a:ln w="15875">
            <a:solidFill>
              <a:srgbClr val="E9B562"/>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17" name="Rectangle 16"/>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9" name="Text Placeholder 19">
            <a:extLst>
              <a:ext uri="{FF2B5EF4-FFF2-40B4-BE49-F238E27FC236}">
                <a16:creationId xmlns:a16="http://schemas.microsoft.com/office/drawing/2014/main" id="{7BF25754-63FB-2A4B-8032-A9D7551D65C4}"/>
              </a:ext>
            </a:extLst>
          </p:cNvPr>
          <p:cNvSpPr>
            <a:spLocks noGrp="1"/>
          </p:cNvSpPr>
          <p:nvPr>
            <p:ph type="body" sz="quarter" idx="10" hasCustomPrompt="1"/>
          </p:nvPr>
        </p:nvSpPr>
        <p:spPr>
          <a:xfrm>
            <a:off x="513750" y="2870267"/>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Divider slide title</a:t>
            </a:r>
          </a:p>
        </p:txBody>
      </p:sp>
      <p:sp>
        <p:nvSpPr>
          <p:cNvPr id="4" name="TextBox 3">
            <a:extLst>
              <a:ext uri="{FF2B5EF4-FFF2-40B4-BE49-F238E27FC236}">
                <a16:creationId xmlns:a16="http://schemas.microsoft.com/office/drawing/2014/main" id="{0C9C71F3-9B0C-F54C-B6B8-D8E6D956A0E4}"/>
              </a:ext>
            </a:extLst>
          </p:cNvPr>
          <p:cNvSpPr txBox="1"/>
          <p:nvPr userDrawn="1"/>
        </p:nvSpPr>
        <p:spPr>
          <a:xfrm>
            <a:off x="12835467" y="-812800"/>
            <a:ext cx="237566" cy="369332"/>
          </a:xfrm>
          <a:prstGeom prst="rect">
            <a:avLst/>
          </a:prstGeom>
          <a:noFill/>
        </p:spPr>
        <p:txBody>
          <a:bodyPr wrap="none" rtlCol="0">
            <a:spAutoFit/>
          </a:bodyPr>
          <a:lstStyle/>
          <a:p>
            <a:r>
              <a:rPr lang="en-US" dirty="0"/>
              <a:t> </a:t>
            </a:r>
          </a:p>
        </p:txBody>
      </p:sp>
      <p:pic>
        <p:nvPicPr>
          <p:cNvPr id="6" name="Picture 5"/>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7"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1" name="Straight Connector 10"/>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3"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2064066999"/>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Divider slide_2">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2656"/>
            <a:ext cx="12192000" cy="5498402"/>
          </a:xfrm>
          <a:prstGeom prst="rect">
            <a:avLst/>
          </a:prstGeom>
        </p:spPr>
      </p:pic>
      <p:sp>
        <p:nvSpPr>
          <p:cNvPr id="6" name="Rectangle 5"/>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19">
            <a:extLst>
              <a:ext uri="{FF2B5EF4-FFF2-40B4-BE49-F238E27FC236}">
                <a16:creationId xmlns:a16="http://schemas.microsoft.com/office/drawing/2014/main" id="{7BF25754-63FB-2A4B-8032-A9D7551D65C4}"/>
              </a:ext>
            </a:extLst>
          </p:cNvPr>
          <p:cNvSpPr>
            <a:spLocks noGrp="1"/>
          </p:cNvSpPr>
          <p:nvPr>
            <p:ph type="body" sz="quarter" idx="10" hasCustomPrompt="1"/>
          </p:nvPr>
        </p:nvSpPr>
        <p:spPr>
          <a:xfrm>
            <a:off x="513750" y="2870267"/>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Divider slide title</a:t>
            </a:r>
          </a:p>
        </p:txBody>
      </p:sp>
      <p:sp>
        <p:nvSpPr>
          <p:cNvPr id="8" name="TextBox 7">
            <a:extLst>
              <a:ext uri="{FF2B5EF4-FFF2-40B4-BE49-F238E27FC236}">
                <a16:creationId xmlns:a16="http://schemas.microsoft.com/office/drawing/2014/main" id="{0C9C71F3-9B0C-F54C-B6B8-D8E6D956A0E4}"/>
              </a:ext>
            </a:extLst>
          </p:cNvPr>
          <p:cNvSpPr txBox="1"/>
          <p:nvPr userDrawn="1"/>
        </p:nvSpPr>
        <p:spPr>
          <a:xfrm>
            <a:off x="12835467" y="-812800"/>
            <a:ext cx="237566" cy="369332"/>
          </a:xfrm>
          <a:prstGeom prst="rect">
            <a:avLst/>
          </a:prstGeom>
          <a:noFill/>
        </p:spPr>
        <p:txBody>
          <a:bodyPr wrap="none" rtlCol="0">
            <a:spAutoFit/>
          </a:bodyPr>
          <a:lstStyle/>
          <a:p>
            <a:r>
              <a:rPr lang="en-US" dirty="0"/>
              <a:t> </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0"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1" name="Straight Connector 10"/>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3"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extLst>
      <p:ext uri="{BB962C8B-B14F-4D97-AF65-F5344CB8AC3E}">
        <p14:creationId xmlns:p14="http://schemas.microsoft.com/office/powerpoint/2010/main" val="66605370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Divider slide_3">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635" y="-2656"/>
            <a:ext cx="12190730" cy="5498403"/>
          </a:xfrm>
          <a:prstGeom prst="rect">
            <a:avLst/>
          </a:prstGeom>
        </p:spPr>
      </p:pic>
      <p:sp>
        <p:nvSpPr>
          <p:cNvPr id="6" name="Rectangle 5"/>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19">
            <a:extLst>
              <a:ext uri="{FF2B5EF4-FFF2-40B4-BE49-F238E27FC236}">
                <a16:creationId xmlns:a16="http://schemas.microsoft.com/office/drawing/2014/main" id="{7BF25754-63FB-2A4B-8032-A9D7551D65C4}"/>
              </a:ext>
            </a:extLst>
          </p:cNvPr>
          <p:cNvSpPr>
            <a:spLocks noGrp="1"/>
          </p:cNvSpPr>
          <p:nvPr>
            <p:ph type="body" sz="quarter" idx="10" hasCustomPrompt="1"/>
          </p:nvPr>
        </p:nvSpPr>
        <p:spPr>
          <a:xfrm>
            <a:off x="513750" y="2870267"/>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Divider slide title</a:t>
            </a:r>
          </a:p>
        </p:txBody>
      </p:sp>
      <p:sp>
        <p:nvSpPr>
          <p:cNvPr id="8" name="TextBox 7">
            <a:extLst>
              <a:ext uri="{FF2B5EF4-FFF2-40B4-BE49-F238E27FC236}">
                <a16:creationId xmlns:a16="http://schemas.microsoft.com/office/drawing/2014/main" id="{0C9C71F3-9B0C-F54C-B6B8-D8E6D956A0E4}"/>
              </a:ext>
            </a:extLst>
          </p:cNvPr>
          <p:cNvSpPr txBox="1"/>
          <p:nvPr userDrawn="1"/>
        </p:nvSpPr>
        <p:spPr>
          <a:xfrm>
            <a:off x="12835467" y="-812800"/>
            <a:ext cx="237566" cy="369332"/>
          </a:xfrm>
          <a:prstGeom prst="rect">
            <a:avLst/>
          </a:prstGeom>
          <a:noFill/>
        </p:spPr>
        <p:txBody>
          <a:bodyPr wrap="none" rtlCol="0">
            <a:spAutoFit/>
          </a:bodyPr>
          <a:lstStyle/>
          <a:p>
            <a:r>
              <a:rPr lang="en-US" dirty="0"/>
              <a:t> </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0"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1" name="Straight Connector 10"/>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3"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preserve="1" userDrawn="1">
  <p:cSld name="Divider slide_4">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0" y="-1"/>
            <a:ext cx="12191999" cy="5494887"/>
          </a:xfrm>
          <a:prstGeom prst="rect">
            <a:avLst/>
          </a:prstGeom>
        </p:spPr>
      </p:pic>
      <p:sp>
        <p:nvSpPr>
          <p:cNvPr id="6" name="Rectangle 5"/>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19">
            <a:extLst>
              <a:ext uri="{FF2B5EF4-FFF2-40B4-BE49-F238E27FC236}">
                <a16:creationId xmlns:a16="http://schemas.microsoft.com/office/drawing/2014/main" id="{7BF25754-63FB-2A4B-8032-A9D7551D65C4}"/>
              </a:ext>
            </a:extLst>
          </p:cNvPr>
          <p:cNvSpPr>
            <a:spLocks noGrp="1"/>
          </p:cNvSpPr>
          <p:nvPr>
            <p:ph type="body" sz="quarter" idx="10" hasCustomPrompt="1"/>
          </p:nvPr>
        </p:nvSpPr>
        <p:spPr>
          <a:xfrm>
            <a:off x="513750" y="2870267"/>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Divider slide title</a:t>
            </a:r>
          </a:p>
        </p:txBody>
      </p:sp>
      <p:sp>
        <p:nvSpPr>
          <p:cNvPr id="8" name="TextBox 7">
            <a:extLst>
              <a:ext uri="{FF2B5EF4-FFF2-40B4-BE49-F238E27FC236}">
                <a16:creationId xmlns:a16="http://schemas.microsoft.com/office/drawing/2014/main" id="{0C9C71F3-9B0C-F54C-B6B8-D8E6D956A0E4}"/>
              </a:ext>
            </a:extLst>
          </p:cNvPr>
          <p:cNvSpPr txBox="1"/>
          <p:nvPr userDrawn="1"/>
        </p:nvSpPr>
        <p:spPr>
          <a:xfrm>
            <a:off x="12835467" y="-812800"/>
            <a:ext cx="237566" cy="369332"/>
          </a:xfrm>
          <a:prstGeom prst="rect">
            <a:avLst/>
          </a:prstGeom>
          <a:noFill/>
        </p:spPr>
        <p:txBody>
          <a:bodyPr wrap="none" rtlCol="0">
            <a:spAutoFit/>
          </a:bodyPr>
          <a:lstStyle/>
          <a:p>
            <a:r>
              <a:rPr lang="en-US" dirty="0"/>
              <a:t> </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0"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1" name="Straight Connector 10"/>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3"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Divider slide_5">
    <p:spTree>
      <p:nvGrpSpPr>
        <p:cNvPr id="1" name=""/>
        <p:cNvGrpSpPr/>
        <p:nvPr/>
      </p:nvGrpSpPr>
      <p:grpSpPr>
        <a:xfrm>
          <a:off x="0" y="0"/>
          <a:ext cx="0" cy="0"/>
          <a:chOff x="0" y="0"/>
          <a:chExt cx="0" cy="0"/>
        </a:xfrm>
      </p:grpSpPr>
      <p:pic>
        <p:nvPicPr>
          <p:cNvPr id="14" name="Picture 13"/>
          <p:cNvPicPr>
            <a:picLocks noChangeAspect="1"/>
          </p:cNvPicPr>
          <p:nvPr userDrawn="1"/>
        </p:nvPicPr>
        <p:blipFill>
          <a:blip r:embed="rId2">
            <a:extLst>
              <a:ext uri="{28A0092B-C50C-407E-A947-70E740481C1C}">
                <a14:useLocalDpi xmlns:a14="http://schemas.microsoft.com/office/drawing/2010/main" val="0"/>
              </a:ext>
            </a:extLst>
          </a:blip>
          <a:stretch>
            <a:fillRect/>
          </a:stretch>
        </p:blipFill>
        <p:spPr>
          <a:xfrm>
            <a:off x="1" y="-937"/>
            <a:ext cx="12198822" cy="5496684"/>
          </a:xfrm>
          <a:prstGeom prst="rect">
            <a:avLst/>
          </a:prstGeom>
        </p:spPr>
      </p:pic>
      <p:sp>
        <p:nvSpPr>
          <p:cNvPr id="6" name="Rectangle 5"/>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7" name="Text Placeholder 19">
            <a:extLst>
              <a:ext uri="{FF2B5EF4-FFF2-40B4-BE49-F238E27FC236}">
                <a16:creationId xmlns:a16="http://schemas.microsoft.com/office/drawing/2014/main" id="{7BF25754-63FB-2A4B-8032-A9D7551D65C4}"/>
              </a:ext>
            </a:extLst>
          </p:cNvPr>
          <p:cNvSpPr>
            <a:spLocks noGrp="1"/>
          </p:cNvSpPr>
          <p:nvPr>
            <p:ph type="body" sz="quarter" idx="10" hasCustomPrompt="1"/>
          </p:nvPr>
        </p:nvSpPr>
        <p:spPr>
          <a:xfrm>
            <a:off x="513750" y="2870267"/>
            <a:ext cx="6218023" cy="795576"/>
          </a:xfrm>
          <a:prstGeom prst="rect">
            <a:avLst/>
          </a:prstGeom>
        </p:spPr>
        <p:txBody>
          <a:bodyPr/>
          <a:lstStyle>
            <a:lvl1pPr marL="0" marR="0" indent="0" algn="l" defTabSz="914400" rtl="0" eaLnBrk="1" fontAlgn="auto" latinLnBrk="0" hangingPunct="1">
              <a:lnSpc>
                <a:spcPct val="90000"/>
              </a:lnSpc>
              <a:spcBef>
                <a:spcPts val="1000"/>
              </a:spcBef>
              <a:spcAft>
                <a:spcPts val="0"/>
              </a:spcAft>
              <a:buClrTx/>
              <a:buSzTx/>
              <a:buFontTx/>
              <a:buNone/>
              <a:tabLst/>
              <a:defRPr sz="4800" b="1" i="0">
                <a:latin typeface="Calibri" panose="020F0502020204030204" pitchFamily="34" charset="0"/>
                <a:cs typeface="Calibri" panose="020F0502020204030204" pitchFamily="34" charset="0"/>
              </a:defRPr>
            </a:lvl1pPr>
          </a:lstStyle>
          <a:p>
            <a:pPr lvl="0"/>
            <a:r>
              <a:rPr lang="en-US" dirty="0"/>
              <a:t>Divider slide title</a:t>
            </a:r>
          </a:p>
        </p:txBody>
      </p:sp>
      <p:sp>
        <p:nvSpPr>
          <p:cNvPr id="8" name="TextBox 7">
            <a:extLst>
              <a:ext uri="{FF2B5EF4-FFF2-40B4-BE49-F238E27FC236}">
                <a16:creationId xmlns:a16="http://schemas.microsoft.com/office/drawing/2014/main" id="{0C9C71F3-9B0C-F54C-B6B8-D8E6D956A0E4}"/>
              </a:ext>
            </a:extLst>
          </p:cNvPr>
          <p:cNvSpPr txBox="1"/>
          <p:nvPr userDrawn="1"/>
        </p:nvSpPr>
        <p:spPr>
          <a:xfrm>
            <a:off x="12835467" y="-812800"/>
            <a:ext cx="237566" cy="369332"/>
          </a:xfrm>
          <a:prstGeom prst="rect">
            <a:avLst/>
          </a:prstGeom>
          <a:noFill/>
        </p:spPr>
        <p:txBody>
          <a:bodyPr wrap="none" rtlCol="0">
            <a:spAutoFit/>
          </a:bodyPr>
          <a:lstStyle/>
          <a:p>
            <a:r>
              <a:rPr lang="en-US" dirty="0"/>
              <a:t> </a:t>
            </a:r>
          </a:p>
        </p:txBody>
      </p:sp>
      <p:pic>
        <p:nvPicPr>
          <p:cNvPr id="9" name="Picture 8"/>
          <p:cNvPicPr>
            <a:picLocks noChangeAspect="1"/>
          </p:cNvPicPr>
          <p:nvPr userDrawn="1"/>
        </p:nvPicPr>
        <p:blipFill>
          <a:blip r:embed="rId3">
            <a:extLst>
              <a:ext uri="{28A0092B-C50C-407E-A947-70E740481C1C}">
                <a14:useLocalDpi xmlns:a14="http://schemas.microsoft.com/office/drawing/2010/main" val="0"/>
              </a:ext>
            </a:extLst>
          </a:blip>
          <a:stretch>
            <a:fillRect/>
          </a:stretch>
        </p:blipFill>
        <p:spPr>
          <a:xfrm>
            <a:off x="10333240" y="5994842"/>
            <a:ext cx="1128729" cy="457352"/>
          </a:xfrm>
          <a:prstGeom prst="rect">
            <a:avLst/>
          </a:prstGeom>
        </p:spPr>
      </p:pic>
      <p:sp>
        <p:nvSpPr>
          <p:cNvPr id="10" name="Picture Placeholder 4"/>
          <p:cNvSpPr>
            <a:spLocks noGrp="1"/>
          </p:cNvSpPr>
          <p:nvPr>
            <p:ph type="pic" sz="quarter" idx="14" hasCustomPrompt="1"/>
          </p:nvPr>
        </p:nvSpPr>
        <p:spPr>
          <a:xfrm>
            <a:off x="7018541"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partner logo</a:t>
            </a:r>
          </a:p>
        </p:txBody>
      </p:sp>
      <p:cxnSp>
        <p:nvCxnSpPr>
          <p:cNvPr id="11" name="Straight Connector 10"/>
          <p:cNvCxnSpPr/>
          <p:nvPr userDrawn="1"/>
        </p:nvCxnSpPr>
        <p:spPr>
          <a:xfrm flipH="1">
            <a:off x="8531784" y="5927012"/>
            <a:ext cx="1" cy="619950"/>
          </a:xfrm>
          <a:prstGeom prst="line">
            <a:avLst/>
          </a:prstGeom>
        </p:spPr>
        <p:style>
          <a:lnRef idx="1">
            <a:schemeClr val="dk1"/>
          </a:lnRef>
          <a:fillRef idx="0">
            <a:schemeClr val="dk1"/>
          </a:fillRef>
          <a:effectRef idx="0">
            <a:schemeClr val="dk1"/>
          </a:effectRef>
          <a:fontRef idx="minor">
            <a:schemeClr val="tx1"/>
          </a:fontRef>
        </p:style>
      </p:cxnSp>
      <p:cxnSp>
        <p:nvCxnSpPr>
          <p:cNvPr id="12" name="Straight Connector 11"/>
          <p:cNvCxnSpPr/>
          <p:nvPr userDrawn="1"/>
        </p:nvCxnSpPr>
        <p:spPr>
          <a:xfrm flipH="1">
            <a:off x="10194883" y="5927012"/>
            <a:ext cx="1" cy="619950"/>
          </a:xfrm>
          <a:prstGeom prst="line">
            <a:avLst/>
          </a:prstGeom>
        </p:spPr>
        <p:style>
          <a:lnRef idx="1">
            <a:schemeClr val="dk1"/>
          </a:lnRef>
          <a:fillRef idx="0">
            <a:schemeClr val="dk1"/>
          </a:fillRef>
          <a:effectRef idx="0">
            <a:schemeClr val="dk1"/>
          </a:effectRef>
          <a:fontRef idx="minor">
            <a:schemeClr val="tx1"/>
          </a:fontRef>
        </p:style>
      </p:cxnSp>
      <p:sp>
        <p:nvSpPr>
          <p:cNvPr id="13" name="Picture Placeholder 4"/>
          <p:cNvSpPr>
            <a:spLocks noGrp="1"/>
          </p:cNvSpPr>
          <p:nvPr>
            <p:ph type="pic" sz="quarter" idx="15" hasCustomPrompt="1"/>
          </p:nvPr>
        </p:nvSpPr>
        <p:spPr>
          <a:xfrm>
            <a:off x="8679306" y="5927012"/>
            <a:ext cx="1377221" cy="619950"/>
          </a:xfrm>
          <a:prstGeom prst="rect">
            <a:avLst/>
          </a:prstGeom>
        </p:spPr>
        <p:txBody>
          <a:bodyPr/>
          <a:lstStyle>
            <a:lvl1pPr>
              <a:defRPr sz="1000" baseline="0"/>
            </a:lvl1pPr>
          </a:lstStyle>
          <a:p>
            <a:pPr marL="228600" marR="0" lvl="0" indent="-228600" algn="l" defTabSz="914400" rtl="0" eaLnBrk="1" fontAlgn="auto" latinLnBrk="0" hangingPunct="1">
              <a:lnSpc>
                <a:spcPct val="90000"/>
              </a:lnSpc>
              <a:spcBef>
                <a:spcPts val="1000"/>
              </a:spcBef>
              <a:spcAft>
                <a:spcPts val="0"/>
              </a:spcAft>
              <a:buClrTx/>
              <a:buSzTx/>
              <a:buFont typeface="Arial" panose="020B0604020202020204" pitchFamily="34" charset="0"/>
              <a:buNone/>
              <a:tabLst/>
              <a:defRPr/>
            </a:pPr>
            <a:r>
              <a:rPr lang="en-US" dirty="0"/>
              <a:t>Click here to add toolkit logo</a:t>
            </a:r>
          </a:p>
        </p:txBody>
      </p:sp>
    </p:spTree>
  </p:cSld>
  <p:clrMapOvr>
    <a:masterClrMapping/>
  </p:clrMapOvr>
</p:sldLayout>
</file>

<file path=ppt/slideMasters/_rels/slideMaster1.xml.rels><?xml version="1.0" encoding="UTF-8" standalone="yes"?>
<Relationships xmlns="http://schemas.openxmlformats.org/package/2006/relationships"><Relationship Id="rId3"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s>
</file>

<file path=ppt/slideMasters/_rels/slideMaster2.xml.rels><?xml version="1.0" encoding="UTF-8" standalone="yes"?>
<Relationships xmlns="http://schemas.openxmlformats.org/package/2006/relationships"><Relationship Id="rId8" Type="http://schemas.openxmlformats.org/officeDocument/2006/relationships/theme" Target="../theme/theme2.xml"/><Relationship Id="rId3" Type="http://schemas.openxmlformats.org/officeDocument/2006/relationships/slideLayout" Target="../slideLayouts/slideLayout5.xml"/><Relationship Id="rId7" Type="http://schemas.openxmlformats.org/officeDocument/2006/relationships/slideLayout" Target="../slideLayouts/slideLayout9.xml"/><Relationship Id="rId2" Type="http://schemas.openxmlformats.org/officeDocument/2006/relationships/slideLayout" Target="../slideLayouts/slideLayout4.xml"/><Relationship Id="rId1" Type="http://schemas.openxmlformats.org/officeDocument/2006/relationships/slideLayout" Target="../slideLayouts/slideLayout3.xml"/><Relationship Id="rId6" Type="http://schemas.openxmlformats.org/officeDocument/2006/relationships/slideLayout" Target="../slideLayouts/slideLayout8.xml"/><Relationship Id="rId5" Type="http://schemas.openxmlformats.org/officeDocument/2006/relationships/slideLayout" Target="../slideLayouts/slideLayout7.xml"/><Relationship Id="rId4" Type="http://schemas.openxmlformats.org/officeDocument/2006/relationships/slideLayout" Target="../slideLayouts/slideLayout6.xml"/><Relationship Id="rId9" Type="http://schemas.openxmlformats.org/officeDocument/2006/relationships/image" Target="../media/image1.tiff"/></Relationships>
</file>

<file path=ppt/slideMasters/_rels/slideMaster3.xml.rels><?xml version="1.0" encoding="UTF-8" standalone="yes"?>
<Relationships xmlns="http://schemas.openxmlformats.org/package/2006/relationships"><Relationship Id="rId3" Type="http://schemas.openxmlformats.org/officeDocument/2006/relationships/slideLayout" Target="../slideLayouts/slideLayout12.xml"/><Relationship Id="rId2" Type="http://schemas.openxmlformats.org/officeDocument/2006/relationships/slideLayout" Target="../slideLayouts/slideLayout11.xml"/><Relationship Id="rId1" Type="http://schemas.openxmlformats.org/officeDocument/2006/relationships/slideLayout" Target="../slideLayouts/slideLayout10.xml"/><Relationship Id="rId6" Type="http://schemas.openxmlformats.org/officeDocument/2006/relationships/theme" Target="../theme/theme3.xml"/><Relationship Id="rId5" Type="http://schemas.openxmlformats.org/officeDocument/2006/relationships/slideLayout" Target="../slideLayouts/slideLayout14.xml"/><Relationship Id="rId4" Type="http://schemas.openxmlformats.org/officeDocument/2006/relationships/slideLayout" Target="../slideLayouts/slideLayout13.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01711745"/>
      </p:ext>
    </p:extLst>
  </p:cSld>
  <p:clrMap bg1="lt1" tx1="dk1" bg2="lt2" tx2="dk2" accent1="accent1" accent2="accent2" accent3="accent3" accent4="accent4" accent5="accent5" accent6="accent6" hlink="hlink" folHlink="folHlink"/>
  <p:sldLayoutIdLst>
    <p:sldLayoutId id="2147483673" r:id="rId1"/>
    <p:sldLayoutId id="2147483667" r:id="rId2"/>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cxnSp>
        <p:nvCxnSpPr>
          <p:cNvPr id="16" name="Straight Connector 15">
            <a:extLst>
              <a:ext uri="{FF2B5EF4-FFF2-40B4-BE49-F238E27FC236}">
                <a16:creationId xmlns:a16="http://schemas.microsoft.com/office/drawing/2014/main" id="{824B867F-14AA-4444-B866-33EA11A32B74}"/>
              </a:ext>
            </a:extLst>
          </p:cNvPr>
          <p:cNvCxnSpPr>
            <a:cxnSpLocks/>
          </p:cNvCxnSpPr>
          <p:nvPr userDrawn="1"/>
        </p:nvCxnSpPr>
        <p:spPr>
          <a:xfrm>
            <a:off x="788773" y="5692173"/>
            <a:ext cx="10614454" cy="0"/>
          </a:xfrm>
          <a:prstGeom prst="line">
            <a:avLst/>
          </a:prstGeom>
          <a:ln w="53975">
            <a:solidFill>
              <a:schemeClr val="bg2"/>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9"/>
          <a:stretch>
            <a:fillRect/>
          </a:stretch>
        </p:blipFill>
        <p:spPr>
          <a:xfrm>
            <a:off x="0" y="1"/>
            <a:ext cx="12192000" cy="1216058"/>
          </a:xfrm>
          <a:prstGeom prst="rect">
            <a:avLst/>
          </a:prstGeom>
        </p:spPr>
      </p:pic>
    </p:spTree>
    <p:extLst>
      <p:ext uri="{BB962C8B-B14F-4D97-AF65-F5344CB8AC3E}">
        <p14:creationId xmlns:p14="http://schemas.microsoft.com/office/powerpoint/2010/main" val="2627517384"/>
      </p:ext>
    </p:extLst>
  </p:cSld>
  <p:clrMap bg1="lt1" tx1="dk1" bg2="lt2" tx2="dk2" accent1="accent1" accent2="accent2" accent3="accent3" accent4="accent4" accent5="accent5" accent6="accent6" hlink="hlink" folHlink="folHlink"/>
  <p:sldLayoutIdLst>
    <p:sldLayoutId id="2147483653" r:id="rId1"/>
    <p:sldLayoutId id="2147483654" r:id="rId2"/>
    <p:sldLayoutId id="2147483656" r:id="rId3"/>
    <p:sldLayoutId id="2147483655" r:id="rId4"/>
    <p:sldLayoutId id="2147483657" r:id="rId5"/>
    <p:sldLayoutId id="2147483663" r:id="rId6"/>
    <p:sldLayoutId id="2147483669" r:id="rId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Pr>
        <a:solidFill>
          <a:schemeClr val="bg1">
            <a:alpha val="96000"/>
          </a:schemeClr>
        </a:solidFill>
        <a:effectLst/>
      </p:bgPr>
    </p:bg>
    <p:spTree>
      <p:nvGrpSpPr>
        <p:cNvPr id="1" name=""/>
        <p:cNvGrpSpPr/>
        <p:nvPr/>
      </p:nvGrpSpPr>
      <p:grpSpPr>
        <a:xfrm>
          <a:off x="0" y="0"/>
          <a:ext cx="0" cy="0"/>
          <a:chOff x="0" y="0"/>
          <a:chExt cx="0" cy="0"/>
        </a:xfrm>
      </p:grpSpPr>
      <p:sp>
        <p:nvSpPr>
          <p:cNvPr id="3" name="Rectangle 2"/>
          <p:cNvSpPr/>
          <p:nvPr userDrawn="1"/>
        </p:nvSpPr>
        <p:spPr>
          <a:xfrm>
            <a:off x="0" y="5495747"/>
            <a:ext cx="12192000" cy="1362253"/>
          </a:xfrm>
          <a:prstGeom prst="rect">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11129218"/>
      </p:ext>
    </p:extLst>
  </p:cSld>
  <p:clrMap bg1="lt1" tx1="dk1" bg2="lt2" tx2="dk2" accent1="accent1" accent2="accent2" accent3="accent3" accent4="accent4" accent5="accent5" accent6="accent6" hlink="hlink" folHlink="folHlink"/>
  <p:sldLayoutIdLst>
    <p:sldLayoutId id="2147483672" r:id="rId1"/>
    <p:sldLayoutId id="2147483674" r:id="rId2"/>
    <p:sldLayoutId id="2147483675" r:id="rId3"/>
    <p:sldLayoutId id="2147483676" r:id="rId4"/>
    <p:sldLayoutId id="2147483677" r:id="rId5"/>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2.xml"/><Relationship Id="rId1" Type="http://schemas.openxmlformats.org/officeDocument/2006/relationships/slideLayout" Target="../slideLayouts/slideLayout3.xml"/></Relationships>
</file>

<file path=ppt/slides/_rels/slide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3.xml"/><Relationship Id="rId1" Type="http://schemas.openxmlformats.org/officeDocument/2006/relationships/slideLayout" Target="../slideLayouts/slideLayout3.xml"/></Relationships>
</file>

<file path=ppt/slides/_rels/slide4.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1.xml"/></Relationships>
</file>

<file path=ppt/slides/_rels/slide5.xml.rels><?xml version="1.0" encoding="UTF-8" standalone="yes"?>
<Relationships xmlns="http://schemas.openxmlformats.org/package/2006/relationships"><Relationship Id="rId3" Type="http://schemas.openxmlformats.org/officeDocument/2006/relationships/image" Target="../media/image11.png"/><Relationship Id="rId2" Type="http://schemas.openxmlformats.org/officeDocument/2006/relationships/notesSlide" Target="../notesSlides/notesSlide4.xml"/><Relationship Id="rId1" Type="http://schemas.openxmlformats.org/officeDocument/2006/relationships/slideLayout" Target="../slideLayouts/slideLayout4.xml"/><Relationship Id="rId4" Type="http://schemas.openxmlformats.org/officeDocument/2006/relationships/image" Target="../media/image10.jpeg"/></Relationships>
</file>

<file path=ppt/slides/_rels/slide6.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5.xml"/><Relationship Id="rId1" Type="http://schemas.openxmlformats.org/officeDocument/2006/relationships/slideLayout" Target="../slideLayouts/slideLayout5.xml"/><Relationship Id="rId4" Type="http://schemas.openxmlformats.org/officeDocument/2006/relationships/image" Target="../media/image12.png"/></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6.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9.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7.xml"/><Relationship Id="rId1" Type="http://schemas.openxmlformats.org/officeDocument/2006/relationships/slideLayout" Target="../slideLayouts/slideLayout7.xml"/><Relationship Id="rId4" Type="http://schemas.openxmlformats.org/officeDocument/2006/relationships/image" Target="../media/image13.png"/></Relationships>
</file>

<file path=ppt/slides/_rels/slide10.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4.xml"/></Relationships>
</file>

<file path=ppt/slides/_rels/slide11.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8.xml"/><Relationship Id="rId1" Type="http://schemas.openxmlformats.org/officeDocument/2006/relationships/slideLayout" Target="../slideLayouts/slideLayout7.xml"/><Relationship Id="rId4" Type="http://schemas.openxmlformats.org/officeDocument/2006/relationships/image" Target="../media/image14.png"/></Relationships>
</file>

<file path=ppt/slides/_rels/slide12.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3.xml"/></Relationships>
</file>

<file path=ppt/slides/_rels/slide13.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9.xml"/><Relationship Id="rId1" Type="http://schemas.openxmlformats.org/officeDocument/2006/relationships/slideLayout" Target="../slideLayouts/slideLayout4.xml"/><Relationship Id="rId4" Type="http://schemas.openxmlformats.org/officeDocument/2006/relationships/image" Target="../media/image15.png"/></Relationships>
</file>

<file path=ppt/slides/_rels/slide14.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1.xml"/><Relationship Id="rId1" Type="http://schemas.openxmlformats.org/officeDocument/2006/relationships/slideLayout" Target="../slideLayouts/slideLayout4.xml"/><Relationship Id="rId4" Type="http://schemas.openxmlformats.org/officeDocument/2006/relationships/image" Target="../media/image16.png"/></Relationships>
</file>

<file path=ppt/slides/_rels/slide16.xml.rels><?xml version="1.0" encoding="UTF-8" standalone="yes"?>
<Relationships xmlns="http://schemas.openxmlformats.org/package/2006/relationships"><Relationship Id="rId2" Type="http://schemas.openxmlformats.org/officeDocument/2006/relationships/image" Target="../media/image10.jpeg"/><Relationship Id="rId1" Type="http://schemas.openxmlformats.org/officeDocument/2006/relationships/slideLayout" Target="../slideLayouts/slideLayout12.xml"/></Relationships>
</file>

<file path=ppt/slides/_rels/slide1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notesSlide" Target="../notesSlides/notesSlide12.xml"/><Relationship Id="rId1" Type="http://schemas.openxmlformats.org/officeDocument/2006/relationships/slideLayout" Target="../slideLayouts/slideLayout9.xml"/><Relationship Id="rId4" Type="http://schemas.openxmlformats.org/officeDocument/2006/relationships/image" Target="../media/image17.png"/></Relationships>
</file>

<file path=ppt/slides/_rels/slide18.xml.rels><?xml version="1.0" encoding="UTF-8" standalone="yes"?>
<Relationships xmlns="http://schemas.openxmlformats.org/package/2006/relationships"><Relationship Id="rId8" Type="http://schemas.openxmlformats.org/officeDocument/2006/relationships/hyperlink" Target="https://www.skillsbuilder.org/framework" TargetMode="External"/><Relationship Id="rId13" Type="http://schemas.openxmlformats.org/officeDocument/2006/relationships/hyperlink" Target="https://www.timeout.com/london" TargetMode="External"/><Relationship Id="rId3" Type="http://schemas.openxmlformats.org/officeDocument/2006/relationships/hyperlink" Target="https://www.prospects.ac.uk/" TargetMode="External"/><Relationship Id="rId7" Type="http://schemas.openxmlformats.org/officeDocument/2006/relationships/hyperlink" Target="http://www.nationalcareersservice.direct.gov.uk/" TargetMode="External"/><Relationship Id="rId12" Type="http://schemas.openxmlformats.org/officeDocument/2006/relationships/hyperlink" Target="http://www.stem.org.uk/audience/primary" TargetMode="External"/><Relationship Id="rId2" Type="http://schemas.openxmlformats.org/officeDocument/2006/relationships/image" Target="../media/image10.jpeg"/><Relationship Id="rId1" Type="http://schemas.openxmlformats.org/officeDocument/2006/relationships/slideLayout" Target="../slideLayouts/slideLayout5.xml"/><Relationship Id="rId6" Type="http://schemas.openxmlformats.org/officeDocument/2006/relationships/hyperlink" Target="https://successatschool.org/" TargetMode="External"/><Relationship Id="rId11" Type="http://schemas.openxmlformats.org/officeDocument/2006/relationships/hyperlink" Target="https://www.careersbox.co.uk/" TargetMode="External"/><Relationship Id="rId5" Type="http://schemas.openxmlformats.org/officeDocument/2006/relationships/hyperlink" Target="http://www.stem.org.uk/primary-computing-resources" TargetMode="External"/><Relationship Id="rId10" Type="http://schemas.openxmlformats.org/officeDocument/2006/relationships/hyperlink" Target="https://www.notgoingtouni.co.uk/" TargetMode="External"/><Relationship Id="rId4" Type="http://schemas.openxmlformats.org/officeDocument/2006/relationships/hyperlink" Target="https://www.startprofile.com/" TargetMode="External"/><Relationship Id="rId9" Type="http://schemas.openxmlformats.org/officeDocument/2006/relationships/hyperlink" Target="https://icould.com/" TargetMode="External"/></Relationships>
</file>

<file path=ppt/slides/_rels/slide19.xml.rels><?xml version="1.0" encoding="UTF-8" standalone="yes"?>
<Relationships xmlns="http://schemas.openxmlformats.org/package/2006/relationships"><Relationship Id="rId3" Type="http://schemas.openxmlformats.org/officeDocument/2006/relationships/hyperlink" Target="http://www.15billionebp.org/" TargetMode="External"/><Relationship Id="rId7" Type="http://schemas.openxmlformats.org/officeDocument/2006/relationships/image" Target="../media/image19.png"/><Relationship Id="rId2" Type="http://schemas.openxmlformats.org/officeDocument/2006/relationships/hyperlink" Target="mailto:info@15billionebp.org" TargetMode="External"/><Relationship Id="rId1" Type="http://schemas.openxmlformats.org/officeDocument/2006/relationships/slideLayout" Target="../slideLayouts/slideLayout2.xml"/><Relationship Id="rId6" Type="http://schemas.openxmlformats.org/officeDocument/2006/relationships/image" Target="../media/image18.png"/><Relationship Id="rId5" Type="http://schemas.openxmlformats.org/officeDocument/2006/relationships/image" Target="../media/image10.jpeg"/><Relationship Id="rId4" Type="http://schemas.openxmlformats.org/officeDocument/2006/relationships/hyperlink" Target="https://uk.linkedin.com/company/15billionebp" TargetMode="Externa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Building Futures at RPA</a:t>
            </a:r>
          </a:p>
        </p:txBody>
      </p:sp>
      <p:sp>
        <p:nvSpPr>
          <p:cNvPr id="5" name="Picture Placeholder 4"/>
          <p:cNvSpPr>
            <a:spLocks noGrp="1"/>
          </p:cNvSpPr>
          <p:nvPr>
            <p:ph type="pic" sz="quarter" idx="14"/>
          </p:nvPr>
        </p:nvSpPr>
        <p:spPr/>
      </p:sp>
      <p:pic>
        <p:nvPicPr>
          <p:cNvPr id="7" name="Picture Placeholder 6" descr="logo.jpg"/>
          <p:cNvPicPr>
            <a:picLocks noGrp="1" noChangeAspect="1"/>
          </p:cNvPicPr>
          <p:nvPr>
            <p:ph type="pic" sz="quarter" idx="15"/>
          </p:nvPr>
        </p:nvPicPr>
        <p:blipFill>
          <a:blip r:embed="rId3"/>
          <a:srcRect l="4815" r="4815"/>
          <a:stretch>
            <a:fillRect/>
          </a:stretch>
        </p:blipFill>
        <p:spPr/>
      </p:pic>
      <p:sp>
        <p:nvSpPr>
          <p:cNvPr id="8" name="TextBox 7">
            <a:extLst>
              <a:ext uri="{FF2B5EF4-FFF2-40B4-BE49-F238E27FC236}">
                <a16:creationId xmlns:a16="http://schemas.microsoft.com/office/drawing/2014/main" id="{549AB87D-CDFA-43AA-9055-404BF393440A}"/>
              </a:ext>
            </a:extLst>
          </p:cNvPr>
          <p:cNvSpPr txBox="1"/>
          <p:nvPr/>
        </p:nvSpPr>
        <p:spPr>
          <a:xfrm>
            <a:off x="556591" y="2504661"/>
            <a:ext cx="4717774" cy="369332"/>
          </a:xfrm>
          <a:prstGeom prst="rect">
            <a:avLst/>
          </a:prstGeom>
          <a:noFill/>
        </p:spPr>
        <p:txBody>
          <a:bodyPr wrap="square" rtlCol="0">
            <a:spAutoFit/>
          </a:bodyPr>
          <a:lstStyle/>
          <a:p>
            <a:r>
              <a:rPr lang="en-GB" dirty="0"/>
              <a:t>Wednesday 9th November 2022</a:t>
            </a:r>
          </a:p>
        </p:txBody>
      </p:sp>
    </p:spTree>
    <p:extLst>
      <p:ext uri="{BB962C8B-B14F-4D97-AF65-F5344CB8AC3E}">
        <p14:creationId xmlns:p14="http://schemas.microsoft.com/office/powerpoint/2010/main" val="1212660425"/>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dirty="0"/>
          </a:p>
        </p:txBody>
      </p:sp>
      <p:sp>
        <p:nvSpPr>
          <p:cNvPr id="3" name="Text Placeholder 2"/>
          <p:cNvSpPr>
            <a:spLocks noGrp="1"/>
          </p:cNvSpPr>
          <p:nvPr>
            <p:ph type="body" sz="quarter" idx="11"/>
          </p:nvPr>
        </p:nvSpPr>
        <p:spPr>
          <a:xfrm>
            <a:off x="1273654" y="1594028"/>
            <a:ext cx="7665630" cy="461732"/>
          </a:xfrm>
        </p:spPr>
        <p:txBody>
          <a:bodyPr/>
          <a:lstStyle/>
          <a:p>
            <a:r>
              <a:rPr lang="en-US" dirty="0"/>
              <a:t>This workshop is intended to provide:</a:t>
            </a:r>
          </a:p>
        </p:txBody>
      </p:sp>
      <p:sp>
        <p:nvSpPr>
          <p:cNvPr id="4" name="Text Placeholder 3"/>
          <p:cNvSpPr>
            <a:spLocks noGrp="1"/>
          </p:cNvSpPr>
          <p:nvPr>
            <p:ph type="body" sz="quarter" idx="12"/>
          </p:nvPr>
        </p:nvSpPr>
        <p:spPr>
          <a:xfrm>
            <a:off x="1273653" y="2593797"/>
            <a:ext cx="9241947" cy="3000057"/>
          </a:xfrm>
        </p:spPr>
        <p:txBody>
          <a:bodyPr/>
          <a:lstStyle/>
          <a:p>
            <a:pPr>
              <a:buFont typeface="Arial" pitchFamily="34" charset="0"/>
              <a:buChar char="•"/>
            </a:pPr>
            <a:r>
              <a:rPr lang="en-GB" dirty="0"/>
              <a:t>An introduction for parents and carers on the importance of starting careers learning at primary school </a:t>
            </a:r>
          </a:p>
          <a:p>
            <a:pPr>
              <a:buFont typeface="Arial" pitchFamily="34" charset="0"/>
              <a:buChar char="•"/>
            </a:pPr>
            <a:r>
              <a:rPr lang="en-GB" dirty="0"/>
              <a:t>Understanding of what careers learning looks like at primary age and some of the ways you can teach careers at home</a:t>
            </a:r>
          </a:p>
          <a:p>
            <a:pPr lvl="0">
              <a:buFont typeface="Arial" pitchFamily="34" charset="0"/>
              <a:buChar char="•"/>
            </a:pPr>
            <a:r>
              <a:rPr lang="en-GB" dirty="0"/>
              <a:t>Understanding of how the labour market is predicted to change and what skills your child will need to thrive in the workplace of the future</a:t>
            </a:r>
          </a:p>
          <a:p>
            <a:endParaRPr lang="en-US" dirty="0"/>
          </a:p>
        </p:txBody>
      </p:sp>
      <p:sp>
        <p:nvSpPr>
          <p:cNvPr id="5" name="Picture Placeholder 4"/>
          <p:cNvSpPr>
            <a:spLocks noGrp="1"/>
          </p:cNvSpPr>
          <p:nvPr>
            <p:ph type="pic" sz="quarter" idx="14"/>
          </p:nvPr>
        </p:nvSpPr>
        <p:spPr/>
      </p:sp>
      <p:pic>
        <p:nvPicPr>
          <p:cNvPr id="7" name="Picture Placeholder 6" descr="logo.jpg"/>
          <p:cNvPicPr>
            <a:picLocks noGrp="1" noChangeAspect="1"/>
          </p:cNvPicPr>
          <p:nvPr>
            <p:ph type="pic" sz="quarter" idx="15"/>
          </p:nvPr>
        </p:nvPicPr>
        <p:blipFill>
          <a:blip r:embed="rId3"/>
          <a:srcRect l="4815" r="4815"/>
          <a:stretch>
            <a:fillRect/>
          </a:stretch>
        </p:blipFill>
        <p:spPr/>
      </p:pic>
    </p:spTree>
    <p:extLst>
      <p:ext uri="{BB962C8B-B14F-4D97-AF65-F5344CB8AC3E}">
        <p14:creationId xmlns:p14="http://schemas.microsoft.com/office/powerpoint/2010/main" val="334036894"/>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dirty="0"/>
          </a:p>
        </p:txBody>
      </p:sp>
      <p:sp>
        <p:nvSpPr>
          <p:cNvPr id="3" name="Text Placeholder 2"/>
          <p:cNvSpPr>
            <a:spLocks noGrp="1"/>
          </p:cNvSpPr>
          <p:nvPr>
            <p:ph type="body" sz="quarter" idx="11"/>
          </p:nvPr>
        </p:nvSpPr>
        <p:spPr>
          <a:xfrm>
            <a:off x="1137174" y="1594028"/>
            <a:ext cx="9726442" cy="461732"/>
          </a:xfrm>
        </p:spPr>
        <p:txBody>
          <a:bodyPr/>
          <a:lstStyle/>
          <a:p>
            <a:r>
              <a:rPr lang="en-GB" dirty="0"/>
              <a:t>Why Teach Primary Age Students About Careers?</a:t>
            </a:r>
            <a:endParaRPr lang="en-US" dirty="0"/>
          </a:p>
        </p:txBody>
      </p:sp>
      <p:sp>
        <p:nvSpPr>
          <p:cNvPr id="4" name="Text Placeholder 3"/>
          <p:cNvSpPr>
            <a:spLocks noGrp="1"/>
          </p:cNvSpPr>
          <p:nvPr>
            <p:ph type="body" sz="quarter" idx="12"/>
          </p:nvPr>
        </p:nvSpPr>
        <p:spPr>
          <a:xfrm>
            <a:off x="1273653" y="2552853"/>
            <a:ext cx="9241947" cy="3000057"/>
          </a:xfrm>
        </p:spPr>
        <p:txBody>
          <a:bodyPr/>
          <a:lstStyle/>
          <a:p>
            <a:pPr>
              <a:buFont typeface="Arial" pitchFamily="34" charset="0"/>
              <a:buChar char="•"/>
            </a:pPr>
            <a:r>
              <a:rPr lang="en-GB" dirty="0"/>
              <a:t>Engaging children early starts them thinking about the future</a:t>
            </a:r>
          </a:p>
          <a:p>
            <a:pPr>
              <a:buFont typeface="Arial" pitchFamily="34" charset="0"/>
              <a:buChar char="•"/>
            </a:pPr>
            <a:r>
              <a:rPr lang="en-GB" dirty="0"/>
              <a:t>The topics that children find interesting early on will influence their decisions and  subject choices in secondary school</a:t>
            </a:r>
          </a:p>
          <a:p>
            <a:pPr>
              <a:buFont typeface="Arial" pitchFamily="34" charset="0"/>
              <a:buChar char="•"/>
            </a:pPr>
            <a:r>
              <a:rPr lang="en-GB" dirty="0"/>
              <a:t>Childhood experiences are the foundation of later life</a:t>
            </a:r>
          </a:p>
          <a:p>
            <a:pPr>
              <a:buFont typeface="Arial" pitchFamily="34" charset="0"/>
              <a:buChar char="•"/>
            </a:pPr>
            <a:r>
              <a:rPr lang="en-GB" dirty="0"/>
              <a:t>Children’s observations of the world around them matter and make lasting impressions</a:t>
            </a:r>
          </a:p>
        </p:txBody>
      </p:sp>
      <p:sp>
        <p:nvSpPr>
          <p:cNvPr id="5" name="Picture Placeholder 4"/>
          <p:cNvSpPr>
            <a:spLocks noGrp="1"/>
          </p:cNvSpPr>
          <p:nvPr>
            <p:ph type="pic" sz="quarter" idx="14"/>
          </p:nvPr>
        </p:nvSpPr>
        <p:spPr/>
      </p:sp>
      <p:pic>
        <p:nvPicPr>
          <p:cNvPr id="7" name="Picture Placeholder 6" descr="logo.jpg"/>
          <p:cNvPicPr>
            <a:picLocks noGrp="1" noChangeAspect="1"/>
          </p:cNvPicPr>
          <p:nvPr>
            <p:ph type="pic" sz="quarter" idx="15"/>
          </p:nvPr>
        </p:nvPicPr>
        <p:blipFill>
          <a:blip r:embed="rId3"/>
          <a:srcRect l="4815" r="4815"/>
          <a:stretch>
            <a:fillRect/>
          </a:stretch>
        </p:blipFill>
        <p:spPr/>
      </p:pic>
    </p:spTree>
    <p:extLst>
      <p:ext uri="{BB962C8B-B14F-4D97-AF65-F5344CB8AC3E}">
        <p14:creationId xmlns:p14="http://schemas.microsoft.com/office/powerpoint/2010/main" val="334036894"/>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Current Job Market</a:t>
            </a:r>
          </a:p>
        </p:txBody>
      </p:sp>
      <p:sp>
        <p:nvSpPr>
          <p:cNvPr id="3" name="Picture Placeholder 2"/>
          <p:cNvSpPr>
            <a:spLocks noGrp="1"/>
          </p:cNvSpPr>
          <p:nvPr>
            <p:ph type="pic" sz="quarter" idx="14"/>
          </p:nvPr>
        </p:nvSpPr>
        <p:spPr/>
      </p:sp>
      <p:pic>
        <p:nvPicPr>
          <p:cNvPr id="5" name="Picture Placeholder 4" descr="logo.jpg"/>
          <p:cNvPicPr>
            <a:picLocks noGrp="1" noChangeAspect="1"/>
          </p:cNvPicPr>
          <p:nvPr>
            <p:ph type="pic" sz="quarter" idx="15"/>
          </p:nvPr>
        </p:nvPicPr>
        <p:blipFill>
          <a:blip r:embed="rId2"/>
          <a:srcRect l="4815" r="4815"/>
          <a:stretch>
            <a:fillRect/>
          </a:stretch>
        </p:blipFill>
        <p:spPr/>
      </p:pic>
    </p:spTree>
    <p:extLst>
      <p:ext uri="{BB962C8B-B14F-4D97-AF65-F5344CB8AC3E}">
        <p14:creationId xmlns:p14="http://schemas.microsoft.com/office/powerpoint/2010/main" val="194205953"/>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Text Placeholder 2"/>
          <p:cNvSpPr>
            <a:spLocks noGrp="1"/>
          </p:cNvSpPr>
          <p:nvPr>
            <p:ph type="body" sz="quarter" idx="11"/>
          </p:nvPr>
        </p:nvSpPr>
        <p:spPr/>
        <p:txBody>
          <a:bodyPr/>
          <a:lstStyle/>
          <a:p>
            <a:r>
              <a:rPr lang="en-US" dirty="0"/>
              <a:t>Overview</a:t>
            </a:r>
          </a:p>
        </p:txBody>
      </p:sp>
      <p:pic>
        <p:nvPicPr>
          <p:cNvPr id="8" name="Picture Placeholder 7" descr="Desks.png"/>
          <p:cNvPicPr>
            <a:picLocks noGrp="1" noChangeAspect="1"/>
          </p:cNvPicPr>
          <p:nvPr>
            <p:ph type="pic" sz="quarter" idx="13"/>
          </p:nvPr>
        </p:nvPicPr>
        <p:blipFill>
          <a:blip r:embed="rId3"/>
          <a:srcRect l="4611" r="4611"/>
          <a:stretch>
            <a:fillRect/>
          </a:stretch>
        </p:blipFill>
        <p:spPr/>
      </p:pic>
      <p:sp>
        <p:nvSpPr>
          <p:cNvPr id="5" name="Text Placeholder 4"/>
          <p:cNvSpPr>
            <a:spLocks noGrp="1"/>
          </p:cNvSpPr>
          <p:nvPr>
            <p:ph type="body" sz="quarter" idx="12"/>
          </p:nvPr>
        </p:nvSpPr>
        <p:spPr/>
        <p:txBody>
          <a:bodyPr/>
          <a:lstStyle/>
          <a:p>
            <a:pPr>
              <a:buFont typeface="Arial" pitchFamily="34" charset="0"/>
              <a:buChar char="•"/>
            </a:pPr>
            <a:r>
              <a:rPr lang="en-GB" dirty="0"/>
              <a:t>Many traditional careers in decline </a:t>
            </a:r>
          </a:p>
          <a:p>
            <a:pPr>
              <a:buFont typeface="Arial" pitchFamily="34" charset="0"/>
              <a:buChar char="•"/>
            </a:pPr>
            <a:r>
              <a:rPr lang="en-GB" dirty="0"/>
              <a:t>University students’ skills are not always matching employer needs</a:t>
            </a:r>
          </a:p>
          <a:p>
            <a:pPr>
              <a:buFont typeface="Arial" pitchFamily="34" charset="0"/>
              <a:buChar char="•"/>
            </a:pPr>
            <a:r>
              <a:rPr lang="en-GB" dirty="0"/>
              <a:t>Employers state that young people are  not entering job market with the right skills </a:t>
            </a:r>
          </a:p>
          <a:p>
            <a:endParaRPr lang="en-US" dirty="0"/>
          </a:p>
        </p:txBody>
      </p:sp>
      <p:sp>
        <p:nvSpPr>
          <p:cNvPr id="6" name="Picture Placeholder 5"/>
          <p:cNvSpPr>
            <a:spLocks noGrp="1"/>
          </p:cNvSpPr>
          <p:nvPr>
            <p:ph type="pic" sz="quarter" idx="14"/>
          </p:nvPr>
        </p:nvSpPr>
        <p:spPr/>
      </p:sp>
      <p:pic>
        <p:nvPicPr>
          <p:cNvPr id="9" name="Picture Placeholder 8" descr="logo.jpg"/>
          <p:cNvPicPr>
            <a:picLocks noGrp="1" noChangeAspect="1"/>
          </p:cNvPicPr>
          <p:nvPr>
            <p:ph type="pic" sz="quarter" idx="15"/>
          </p:nvPr>
        </p:nvPicPr>
        <p:blipFill>
          <a:blip r:embed="rId4"/>
          <a:srcRect l="4815" r="4815"/>
          <a:stretch>
            <a:fillRect/>
          </a:stretch>
        </p:blipFill>
        <p:spPr/>
      </p:pic>
    </p:spTree>
    <p:extLst>
      <p:ext uri="{BB962C8B-B14F-4D97-AF65-F5344CB8AC3E}">
        <p14:creationId xmlns:p14="http://schemas.microsoft.com/office/powerpoint/2010/main" val="1383719343"/>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Text Placeholder 2"/>
          <p:cNvSpPr>
            <a:spLocks noGrp="1"/>
          </p:cNvSpPr>
          <p:nvPr>
            <p:ph type="body" sz="quarter" idx="11"/>
          </p:nvPr>
        </p:nvSpPr>
        <p:spPr/>
        <p:txBody>
          <a:bodyPr/>
          <a:lstStyle/>
          <a:p>
            <a:r>
              <a:rPr lang="en-US" dirty="0"/>
              <a:t>How work is predicted to change</a:t>
            </a:r>
          </a:p>
        </p:txBody>
      </p:sp>
      <p:sp>
        <p:nvSpPr>
          <p:cNvPr id="4" name="Text Placeholder 3"/>
          <p:cNvSpPr>
            <a:spLocks noGrp="1"/>
          </p:cNvSpPr>
          <p:nvPr>
            <p:ph type="body" sz="quarter" idx="12"/>
          </p:nvPr>
        </p:nvSpPr>
        <p:spPr>
          <a:xfrm>
            <a:off x="1273653" y="2594782"/>
            <a:ext cx="4472054" cy="3000057"/>
          </a:xfrm>
        </p:spPr>
        <p:txBody>
          <a:bodyPr/>
          <a:lstStyle/>
          <a:p>
            <a:pPr>
              <a:buFont typeface="Arial" pitchFamily="34" charset="0"/>
              <a:buChar char="•"/>
            </a:pPr>
            <a:r>
              <a:rPr lang="en-GB" dirty="0"/>
              <a:t>More freelancing &amp; contract work</a:t>
            </a:r>
          </a:p>
          <a:p>
            <a:pPr>
              <a:buFont typeface="Arial" pitchFamily="34" charset="0"/>
              <a:buChar char="•"/>
            </a:pPr>
            <a:r>
              <a:rPr lang="en-GB" dirty="0"/>
              <a:t>Changing careers is okay</a:t>
            </a:r>
          </a:p>
          <a:p>
            <a:pPr>
              <a:buFont typeface="Arial" pitchFamily="34" charset="0"/>
              <a:buChar char="•"/>
            </a:pPr>
            <a:r>
              <a:rPr lang="en-GB" dirty="0"/>
              <a:t>Technology will be important</a:t>
            </a:r>
          </a:p>
          <a:p>
            <a:pPr>
              <a:buFont typeface="Arial" pitchFamily="34" charset="0"/>
              <a:buChar char="•"/>
            </a:pPr>
            <a:r>
              <a:rPr lang="en-GB" dirty="0"/>
              <a:t>Focus on essential skills/entrepreneurial mind-set for any work environment</a:t>
            </a:r>
          </a:p>
          <a:p>
            <a:pPr>
              <a:buFont typeface="Arial" pitchFamily="34" charset="0"/>
              <a:buChar char="•"/>
            </a:pPr>
            <a:r>
              <a:rPr lang="en-GB" dirty="0"/>
              <a:t>Students need to be realistic about work</a:t>
            </a:r>
          </a:p>
          <a:p>
            <a:endParaRPr lang="en-US" dirty="0"/>
          </a:p>
        </p:txBody>
      </p:sp>
      <p:sp>
        <p:nvSpPr>
          <p:cNvPr id="6" name="Picture Placeholder 5"/>
          <p:cNvSpPr>
            <a:spLocks noGrp="1"/>
          </p:cNvSpPr>
          <p:nvPr>
            <p:ph type="pic" sz="quarter" idx="14"/>
          </p:nvPr>
        </p:nvSpPr>
        <p:spPr/>
      </p:sp>
      <p:pic>
        <p:nvPicPr>
          <p:cNvPr id="9" name="Picture Placeholder 8" descr="logo.jpg"/>
          <p:cNvPicPr>
            <a:picLocks noGrp="1" noChangeAspect="1"/>
          </p:cNvPicPr>
          <p:nvPr>
            <p:ph type="pic" sz="quarter" idx="15"/>
          </p:nvPr>
        </p:nvPicPr>
        <p:blipFill>
          <a:blip r:embed="rId3"/>
          <a:srcRect l="4815" r="4815"/>
          <a:stretch>
            <a:fillRect/>
          </a:stretch>
        </p:blipFill>
        <p:spPr/>
      </p:pic>
      <p:pic>
        <p:nvPicPr>
          <p:cNvPr id="8" name="Picture 7"/>
          <p:cNvPicPr>
            <a:picLocks noChangeAspect="1"/>
          </p:cNvPicPr>
          <p:nvPr/>
        </p:nvPicPr>
        <p:blipFill rotWithShape="1">
          <a:blip r:embed="rId4"/>
          <a:srcRect l="25038" r="24769"/>
          <a:stretch/>
        </p:blipFill>
        <p:spPr>
          <a:xfrm>
            <a:off x="6900994" y="2335469"/>
            <a:ext cx="3525896" cy="3219689"/>
          </a:xfrm>
          <a:prstGeom prst="rect">
            <a:avLst/>
          </a:prstGeom>
        </p:spPr>
      </p:pic>
    </p:spTree>
    <p:extLst>
      <p:ext uri="{BB962C8B-B14F-4D97-AF65-F5344CB8AC3E}">
        <p14:creationId xmlns:p14="http://schemas.microsoft.com/office/powerpoint/2010/main" val="1194092717"/>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US"/>
          </a:p>
        </p:txBody>
      </p:sp>
      <p:sp>
        <p:nvSpPr>
          <p:cNvPr id="8" name="Text Placeholder 7"/>
          <p:cNvSpPr>
            <a:spLocks noGrp="1"/>
          </p:cNvSpPr>
          <p:nvPr>
            <p:ph type="body" sz="quarter" idx="11"/>
          </p:nvPr>
        </p:nvSpPr>
        <p:spPr/>
        <p:txBody>
          <a:bodyPr/>
          <a:lstStyle/>
          <a:p>
            <a:r>
              <a:rPr lang="en-US" dirty="0"/>
              <a:t>Sectors predicted to grow are:</a:t>
            </a:r>
          </a:p>
        </p:txBody>
      </p:sp>
      <p:sp>
        <p:nvSpPr>
          <p:cNvPr id="9" name="Text Placeholder 8"/>
          <p:cNvSpPr>
            <a:spLocks noGrp="1"/>
          </p:cNvSpPr>
          <p:nvPr>
            <p:ph type="body" sz="quarter" idx="14"/>
          </p:nvPr>
        </p:nvSpPr>
        <p:spPr/>
        <p:txBody>
          <a:bodyPr/>
          <a:lstStyle/>
          <a:p>
            <a:r>
              <a:rPr lang="en-GB" dirty="0"/>
              <a:t>Creative Industries</a:t>
            </a:r>
            <a:endParaRPr lang="en-GB" i="1" dirty="0"/>
          </a:p>
          <a:p>
            <a:r>
              <a:rPr lang="en-GB" dirty="0"/>
              <a:t>Food Services</a:t>
            </a:r>
          </a:p>
          <a:p>
            <a:r>
              <a:rPr lang="en-GB" dirty="0"/>
              <a:t>Property &amp; Housing Services</a:t>
            </a:r>
            <a:endParaRPr lang="en-GB" i="1" dirty="0"/>
          </a:p>
          <a:p>
            <a:r>
              <a:rPr lang="en-GB" dirty="0"/>
              <a:t>Healthcare &amp; Dentistry </a:t>
            </a:r>
          </a:p>
          <a:p>
            <a:pPr>
              <a:buNone/>
            </a:pPr>
            <a:endParaRPr lang="en-GB" dirty="0"/>
          </a:p>
          <a:p>
            <a:endParaRPr lang="en-US" dirty="0"/>
          </a:p>
        </p:txBody>
      </p:sp>
      <p:sp>
        <p:nvSpPr>
          <p:cNvPr id="11" name="Picture Placeholder 10"/>
          <p:cNvSpPr>
            <a:spLocks noGrp="1"/>
          </p:cNvSpPr>
          <p:nvPr>
            <p:ph type="pic" sz="quarter" idx="16"/>
          </p:nvPr>
        </p:nvSpPr>
        <p:spPr/>
      </p:sp>
      <p:pic>
        <p:nvPicPr>
          <p:cNvPr id="16" name="Picture Placeholder 15" descr="logo.jpg"/>
          <p:cNvPicPr>
            <a:picLocks noGrp="1" noChangeAspect="1"/>
          </p:cNvPicPr>
          <p:nvPr>
            <p:ph type="pic" sz="quarter" idx="17"/>
          </p:nvPr>
        </p:nvPicPr>
        <p:blipFill>
          <a:blip r:embed="rId3"/>
          <a:srcRect l="4815" r="4815"/>
          <a:stretch>
            <a:fillRect/>
          </a:stretch>
        </p:blipFill>
        <p:spPr/>
      </p:pic>
      <p:sp>
        <p:nvSpPr>
          <p:cNvPr id="15" name="Text Placeholder 9"/>
          <p:cNvSpPr>
            <a:spLocks noGrp="1"/>
          </p:cNvSpPr>
          <p:nvPr>
            <p:ph type="body" sz="quarter" idx="15"/>
          </p:nvPr>
        </p:nvSpPr>
        <p:spPr>
          <a:xfrm>
            <a:off x="6105145" y="2374839"/>
            <a:ext cx="4286887" cy="3000057"/>
          </a:xfrm>
        </p:spPr>
        <p:txBody>
          <a:bodyPr/>
          <a:lstStyle/>
          <a:p>
            <a:r>
              <a:rPr lang="en-GB" dirty="0"/>
              <a:t>Biotechnology</a:t>
            </a:r>
          </a:p>
          <a:p>
            <a:r>
              <a:rPr lang="en-GB" dirty="0"/>
              <a:t>Technology </a:t>
            </a:r>
          </a:p>
          <a:p>
            <a:r>
              <a:rPr lang="en-GB" dirty="0"/>
              <a:t>Managing Data</a:t>
            </a:r>
          </a:p>
          <a:p>
            <a:endParaRPr lang="en-US" dirty="0"/>
          </a:p>
        </p:txBody>
      </p:sp>
    </p:spTree>
    <p:extLst>
      <p:ext uri="{BB962C8B-B14F-4D97-AF65-F5344CB8AC3E}">
        <p14:creationId xmlns:p14="http://schemas.microsoft.com/office/powerpoint/2010/main" val="2102580461"/>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13750" y="2870267"/>
            <a:ext cx="6678620" cy="795576"/>
          </a:xfrm>
        </p:spPr>
        <p:txBody>
          <a:bodyPr/>
          <a:lstStyle/>
          <a:p>
            <a:r>
              <a:rPr lang="en-GB" dirty="0"/>
              <a:t>Entrepreneurial Mind-Set</a:t>
            </a:r>
            <a:endParaRPr lang="en-US" dirty="0"/>
          </a:p>
        </p:txBody>
      </p:sp>
      <p:sp>
        <p:nvSpPr>
          <p:cNvPr id="3" name="Picture Placeholder 2"/>
          <p:cNvSpPr>
            <a:spLocks noGrp="1"/>
          </p:cNvSpPr>
          <p:nvPr>
            <p:ph type="pic" sz="quarter" idx="14"/>
          </p:nvPr>
        </p:nvSpPr>
        <p:spPr/>
      </p:sp>
      <p:pic>
        <p:nvPicPr>
          <p:cNvPr id="5" name="Picture Placeholder 4" descr="logo.jpg"/>
          <p:cNvPicPr>
            <a:picLocks noGrp="1" noChangeAspect="1"/>
          </p:cNvPicPr>
          <p:nvPr>
            <p:ph type="pic" sz="quarter" idx="15"/>
          </p:nvPr>
        </p:nvPicPr>
        <p:blipFill>
          <a:blip r:embed="rId2"/>
          <a:srcRect l="4815" r="4815"/>
          <a:stretch>
            <a:fillRect/>
          </a:stretch>
        </p:blipFill>
        <p:spPr/>
      </p:pic>
    </p:spTree>
    <p:extLst>
      <p:ext uri="{BB962C8B-B14F-4D97-AF65-F5344CB8AC3E}">
        <p14:creationId xmlns:p14="http://schemas.microsoft.com/office/powerpoint/2010/main" val="1421914334"/>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US"/>
          </a:p>
        </p:txBody>
      </p:sp>
      <p:sp>
        <p:nvSpPr>
          <p:cNvPr id="8" name="Text Placeholder 7"/>
          <p:cNvSpPr>
            <a:spLocks noGrp="1"/>
          </p:cNvSpPr>
          <p:nvPr>
            <p:ph type="body" sz="quarter" idx="11"/>
          </p:nvPr>
        </p:nvSpPr>
        <p:spPr>
          <a:xfrm>
            <a:off x="1164469" y="1594028"/>
            <a:ext cx="9589965" cy="461732"/>
          </a:xfrm>
        </p:spPr>
        <p:txBody>
          <a:bodyPr/>
          <a:lstStyle/>
          <a:p>
            <a:r>
              <a:rPr lang="en-GB" dirty="0"/>
              <a:t>Entrepreneurial mind-set is having the ability to:</a:t>
            </a:r>
            <a:endParaRPr lang="en-US" dirty="0"/>
          </a:p>
        </p:txBody>
      </p:sp>
      <p:sp>
        <p:nvSpPr>
          <p:cNvPr id="9" name="Text Placeholder 8"/>
          <p:cNvSpPr>
            <a:spLocks noGrp="1"/>
          </p:cNvSpPr>
          <p:nvPr>
            <p:ph type="body" sz="quarter" idx="14"/>
          </p:nvPr>
        </p:nvSpPr>
        <p:spPr>
          <a:xfrm>
            <a:off x="1273652" y="2238359"/>
            <a:ext cx="5481989" cy="3000057"/>
          </a:xfrm>
        </p:spPr>
        <p:txBody>
          <a:bodyPr/>
          <a:lstStyle/>
          <a:p>
            <a:r>
              <a:rPr lang="en-GB" dirty="0"/>
              <a:t>Spot opportunities </a:t>
            </a:r>
          </a:p>
          <a:p>
            <a:r>
              <a:rPr lang="en-GB" dirty="0"/>
              <a:t>Take advantage of available resources</a:t>
            </a:r>
          </a:p>
          <a:p>
            <a:r>
              <a:rPr lang="en-GB" dirty="0"/>
              <a:t>Overcome challenges</a:t>
            </a:r>
          </a:p>
          <a:p>
            <a:r>
              <a:rPr lang="en-GB" dirty="0"/>
              <a:t>Accept responsibility</a:t>
            </a:r>
          </a:p>
          <a:p>
            <a:r>
              <a:rPr lang="en-GB" dirty="0"/>
              <a:t>Continue learning and improving</a:t>
            </a:r>
          </a:p>
          <a:p>
            <a:endParaRPr lang="en-US" dirty="0"/>
          </a:p>
        </p:txBody>
      </p:sp>
      <p:sp>
        <p:nvSpPr>
          <p:cNvPr id="11" name="Picture Placeholder 10"/>
          <p:cNvSpPr>
            <a:spLocks noGrp="1"/>
          </p:cNvSpPr>
          <p:nvPr>
            <p:ph type="pic" sz="quarter" idx="16"/>
          </p:nvPr>
        </p:nvSpPr>
        <p:spPr/>
      </p:sp>
      <p:pic>
        <p:nvPicPr>
          <p:cNvPr id="14" name="Picture Placeholder 13" descr="logo.jpg"/>
          <p:cNvPicPr>
            <a:picLocks noGrp="1" noChangeAspect="1"/>
          </p:cNvPicPr>
          <p:nvPr>
            <p:ph type="pic" sz="quarter" idx="17"/>
          </p:nvPr>
        </p:nvPicPr>
        <p:blipFill>
          <a:blip r:embed="rId3"/>
          <a:srcRect l="4815" r="4815"/>
          <a:stretch>
            <a:fillRect/>
          </a:stretch>
        </p:blipFill>
        <p:spPr/>
      </p:pic>
      <p:pic>
        <p:nvPicPr>
          <p:cNvPr id="13" name="Picture 12"/>
          <p:cNvPicPr>
            <a:picLocks noChangeAspect="1"/>
          </p:cNvPicPr>
          <p:nvPr/>
        </p:nvPicPr>
        <p:blipFill>
          <a:blip r:embed="rId4"/>
          <a:stretch>
            <a:fillRect/>
          </a:stretch>
        </p:blipFill>
        <p:spPr>
          <a:xfrm>
            <a:off x="6126141" y="2698945"/>
            <a:ext cx="4283215" cy="2241549"/>
          </a:xfrm>
          <a:prstGeom prst="rect">
            <a:avLst/>
          </a:prstGeom>
        </p:spPr>
      </p:pic>
    </p:spTree>
    <p:extLst>
      <p:ext uri="{BB962C8B-B14F-4D97-AF65-F5344CB8AC3E}">
        <p14:creationId xmlns:p14="http://schemas.microsoft.com/office/powerpoint/2010/main" val="2102580461"/>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Discussion </a:t>
            </a:r>
          </a:p>
        </p:txBody>
      </p:sp>
      <p:sp>
        <p:nvSpPr>
          <p:cNvPr id="3" name="Picture Placeholder 2"/>
          <p:cNvSpPr>
            <a:spLocks noGrp="1"/>
          </p:cNvSpPr>
          <p:nvPr>
            <p:ph type="pic" sz="quarter" idx="14"/>
          </p:nvPr>
        </p:nvSpPr>
        <p:spPr/>
      </p:sp>
      <p:pic>
        <p:nvPicPr>
          <p:cNvPr id="5" name="Picture Placeholder 4" descr="logo.jpg"/>
          <p:cNvPicPr>
            <a:picLocks noGrp="1" noChangeAspect="1"/>
          </p:cNvPicPr>
          <p:nvPr>
            <p:ph type="pic" sz="quarter" idx="15"/>
          </p:nvPr>
        </p:nvPicPr>
        <p:blipFill>
          <a:blip r:embed="rId2"/>
          <a:srcRect l="4815" r="4815"/>
          <a:stretch>
            <a:fillRect/>
          </a:stretch>
        </p:blipFill>
        <p:spPr/>
      </p:pic>
    </p:spTree>
    <p:extLst>
      <p:ext uri="{BB962C8B-B14F-4D97-AF65-F5344CB8AC3E}">
        <p14:creationId xmlns:p14="http://schemas.microsoft.com/office/powerpoint/2010/main" val="798538830"/>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r>
              <a:rPr lang="en-US" dirty="0"/>
              <a:t>Activity 1</a:t>
            </a:r>
          </a:p>
        </p:txBody>
      </p:sp>
      <p:sp>
        <p:nvSpPr>
          <p:cNvPr id="8" name="Text Placeholder 7"/>
          <p:cNvSpPr>
            <a:spLocks noGrp="1"/>
          </p:cNvSpPr>
          <p:nvPr>
            <p:ph type="body" sz="quarter" idx="11"/>
          </p:nvPr>
        </p:nvSpPr>
        <p:spPr>
          <a:xfrm>
            <a:off x="1273654" y="1187355"/>
            <a:ext cx="9118378" cy="854757"/>
          </a:xfrm>
        </p:spPr>
        <p:txBody>
          <a:bodyPr/>
          <a:lstStyle/>
          <a:p>
            <a:r>
              <a:rPr lang="en-GB" dirty="0"/>
              <a:t>What do you feel are the most important things your child will need to: </a:t>
            </a:r>
          </a:p>
          <a:p>
            <a:endParaRPr lang="en-US" dirty="0"/>
          </a:p>
        </p:txBody>
      </p:sp>
      <p:sp>
        <p:nvSpPr>
          <p:cNvPr id="9" name="Text Placeholder 8"/>
          <p:cNvSpPr>
            <a:spLocks noGrp="1"/>
          </p:cNvSpPr>
          <p:nvPr>
            <p:ph type="body" sz="quarter" idx="14"/>
          </p:nvPr>
        </p:nvSpPr>
        <p:spPr/>
        <p:txBody>
          <a:bodyPr/>
          <a:lstStyle/>
          <a:p>
            <a:r>
              <a:rPr lang="en-GB" dirty="0"/>
              <a:t>Access the workplace of the future</a:t>
            </a:r>
          </a:p>
          <a:p>
            <a:r>
              <a:rPr lang="en-GB" dirty="0"/>
              <a:t>Develop an entrepreneurial mind-set?</a:t>
            </a:r>
          </a:p>
          <a:p>
            <a:endParaRPr lang="en-US" dirty="0"/>
          </a:p>
        </p:txBody>
      </p:sp>
      <p:sp>
        <p:nvSpPr>
          <p:cNvPr id="11" name="Picture Placeholder 10"/>
          <p:cNvSpPr>
            <a:spLocks noGrp="1"/>
          </p:cNvSpPr>
          <p:nvPr>
            <p:ph type="pic" sz="quarter" idx="16"/>
          </p:nvPr>
        </p:nvSpPr>
        <p:spPr/>
      </p:sp>
      <p:pic>
        <p:nvPicPr>
          <p:cNvPr id="14" name="Picture Placeholder 13" descr="logo.jpg"/>
          <p:cNvPicPr>
            <a:picLocks noGrp="1" noChangeAspect="1"/>
          </p:cNvPicPr>
          <p:nvPr>
            <p:ph type="pic" sz="quarter" idx="17"/>
          </p:nvPr>
        </p:nvPicPr>
        <p:blipFill>
          <a:blip r:embed="rId3"/>
          <a:srcRect l="4815" r="4815"/>
          <a:stretch>
            <a:fillRect/>
          </a:stretch>
        </p:blipFill>
        <p:spPr/>
      </p:pic>
      <p:pic>
        <p:nvPicPr>
          <p:cNvPr id="13" name="Picture 12"/>
          <p:cNvPicPr>
            <a:picLocks noChangeAspect="1"/>
          </p:cNvPicPr>
          <p:nvPr/>
        </p:nvPicPr>
        <p:blipFill>
          <a:blip r:embed="rId4"/>
          <a:stretch>
            <a:fillRect/>
          </a:stretch>
        </p:blipFill>
        <p:spPr>
          <a:xfrm>
            <a:off x="5935141" y="2456726"/>
            <a:ext cx="4497836" cy="3000057"/>
          </a:xfrm>
          <a:prstGeom prst="rect">
            <a:avLst/>
          </a:prstGeom>
        </p:spPr>
      </p:pic>
    </p:spTree>
    <p:extLst>
      <p:ext uri="{BB962C8B-B14F-4D97-AF65-F5344CB8AC3E}">
        <p14:creationId xmlns:p14="http://schemas.microsoft.com/office/powerpoint/2010/main" val="2102580461"/>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Essential Skills </a:t>
            </a:r>
          </a:p>
        </p:txBody>
      </p:sp>
      <p:sp>
        <p:nvSpPr>
          <p:cNvPr id="3" name="Picture Placeholder 2"/>
          <p:cNvSpPr>
            <a:spLocks noGrp="1"/>
          </p:cNvSpPr>
          <p:nvPr>
            <p:ph type="pic" sz="quarter" idx="14"/>
          </p:nvPr>
        </p:nvSpPr>
        <p:spPr/>
      </p:sp>
      <p:pic>
        <p:nvPicPr>
          <p:cNvPr id="5" name="Picture Placeholder 4" descr="logo.jpg"/>
          <p:cNvPicPr>
            <a:picLocks noGrp="1" noChangeAspect="1"/>
          </p:cNvPicPr>
          <p:nvPr>
            <p:ph type="pic" sz="quarter" idx="15"/>
          </p:nvPr>
        </p:nvPicPr>
        <p:blipFill>
          <a:blip r:embed="rId2"/>
          <a:srcRect l="4815" r="4815"/>
          <a:stretch>
            <a:fillRect/>
          </a:stretch>
        </p:blipFill>
        <p:spPr/>
      </p:pic>
    </p:spTree>
    <p:extLst>
      <p:ext uri="{BB962C8B-B14F-4D97-AF65-F5344CB8AC3E}">
        <p14:creationId xmlns:p14="http://schemas.microsoft.com/office/powerpoint/2010/main" val="178256067"/>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Text Placeholder 2"/>
          <p:cNvSpPr>
            <a:spLocks noGrp="1"/>
          </p:cNvSpPr>
          <p:nvPr>
            <p:ph type="body" sz="quarter" idx="11"/>
          </p:nvPr>
        </p:nvSpPr>
        <p:spPr>
          <a:xfrm>
            <a:off x="1273654" y="1430252"/>
            <a:ext cx="4286886" cy="461732"/>
          </a:xfrm>
        </p:spPr>
        <p:txBody>
          <a:bodyPr/>
          <a:lstStyle/>
          <a:p>
            <a:r>
              <a:rPr lang="en-US" dirty="0"/>
              <a:t>Essential Skills </a:t>
            </a:r>
          </a:p>
        </p:txBody>
      </p:sp>
      <p:sp>
        <p:nvSpPr>
          <p:cNvPr id="5" name="Text Placeholder 4"/>
          <p:cNvSpPr>
            <a:spLocks noGrp="1"/>
          </p:cNvSpPr>
          <p:nvPr>
            <p:ph type="body" sz="quarter" idx="12"/>
          </p:nvPr>
        </p:nvSpPr>
        <p:spPr/>
        <p:txBody>
          <a:bodyPr/>
          <a:lstStyle/>
          <a:p>
            <a:r>
              <a:rPr lang="en-GB" b="1" dirty="0"/>
              <a:t>The key to careers learning at Primary age is to develop essential skills and broaden horizons.  These skills can give your child a competitive edge in an ever-changing job market. </a:t>
            </a:r>
          </a:p>
          <a:p>
            <a:endParaRPr lang="en-US" dirty="0"/>
          </a:p>
        </p:txBody>
      </p:sp>
      <p:sp>
        <p:nvSpPr>
          <p:cNvPr id="6" name="Picture Placeholder 5"/>
          <p:cNvSpPr>
            <a:spLocks noGrp="1"/>
          </p:cNvSpPr>
          <p:nvPr>
            <p:ph type="pic" sz="quarter" idx="14"/>
          </p:nvPr>
        </p:nvSpPr>
        <p:spPr/>
      </p:sp>
      <p:pic>
        <p:nvPicPr>
          <p:cNvPr id="10" name="Picture Placeholder 9" descr="logo.jpg"/>
          <p:cNvPicPr>
            <a:picLocks noGrp="1" noChangeAspect="1"/>
          </p:cNvPicPr>
          <p:nvPr>
            <p:ph type="pic" sz="quarter" idx="15"/>
          </p:nvPr>
        </p:nvPicPr>
        <p:blipFill>
          <a:blip r:embed="rId3"/>
          <a:srcRect l="4815" r="4815"/>
          <a:stretch>
            <a:fillRect/>
          </a:stretch>
        </p:blipFill>
        <p:spPr/>
      </p:pic>
      <p:pic>
        <p:nvPicPr>
          <p:cNvPr id="8" name="Picture Placeholder 7" descr="Laptop.png"/>
          <p:cNvPicPr>
            <a:picLocks noGrp="1" noChangeAspect="1"/>
          </p:cNvPicPr>
          <p:nvPr>
            <p:ph type="pic" sz="quarter" idx="13"/>
          </p:nvPr>
        </p:nvPicPr>
        <p:blipFill>
          <a:blip r:embed="rId4"/>
          <a:srcRect l="4999" r="4999"/>
          <a:stretch>
            <a:fillRect/>
          </a:stretch>
        </p:blipFill>
        <p:spPr/>
      </p:pic>
    </p:spTree>
    <p:extLst>
      <p:ext uri="{BB962C8B-B14F-4D97-AF65-F5344CB8AC3E}">
        <p14:creationId xmlns:p14="http://schemas.microsoft.com/office/powerpoint/2010/main" val="1383719343"/>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Text Placeholder 6"/>
          <p:cNvSpPr>
            <a:spLocks noGrp="1"/>
          </p:cNvSpPr>
          <p:nvPr>
            <p:ph type="body" sz="quarter" idx="10"/>
          </p:nvPr>
        </p:nvSpPr>
        <p:spPr/>
        <p:txBody>
          <a:bodyPr/>
          <a:lstStyle/>
          <a:p>
            <a:endParaRPr lang="en-US"/>
          </a:p>
        </p:txBody>
      </p:sp>
      <p:sp>
        <p:nvSpPr>
          <p:cNvPr id="8" name="Text Placeholder 7"/>
          <p:cNvSpPr>
            <a:spLocks noGrp="1"/>
          </p:cNvSpPr>
          <p:nvPr>
            <p:ph type="body" sz="quarter" idx="11"/>
          </p:nvPr>
        </p:nvSpPr>
        <p:spPr/>
        <p:txBody>
          <a:bodyPr/>
          <a:lstStyle/>
          <a:p>
            <a:r>
              <a:rPr lang="en-US" dirty="0"/>
              <a:t>Skills Include:</a:t>
            </a:r>
          </a:p>
        </p:txBody>
      </p:sp>
      <p:sp>
        <p:nvSpPr>
          <p:cNvPr id="9" name="Text Placeholder 8"/>
          <p:cNvSpPr>
            <a:spLocks noGrp="1"/>
          </p:cNvSpPr>
          <p:nvPr>
            <p:ph type="body" sz="quarter" idx="14"/>
          </p:nvPr>
        </p:nvSpPr>
        <p:spPr>
          <a:xfrm>
            <a:off x="1273653" y="2374839"/>
            <a:ext cx="9767386" cy="3000057"/>
          </a:xfrm>
        </p:spPr>
        <p:txBody>
          <a:bodyPr/>
          <a:lstStyle/>
          <a:p>
            <a:pPr>
              <a:lnSpc>
                <a:spcPct val="110000"/>
              </a:lnSpc>
              <a:spcBef>
                <a:spcPts val="0"/>
              </a:spcBef>
            </a:pPr>
            <a:r>
              <a:rPr lang="en-GB" sz="2400" b="1" dirty="0"/>
              <a:t>Listening: </a:t>
            </a:r>
            <a:r>
              <a:rPr lang="en-GB" sz="2400" dirty="0">
                <a:solidFill>
                  <a:schemeClr val="bg1">
                    <a:lumMod val="50000"/>
                  </a:schemeClr>
                </a:solidFill>
              </a:rPr>
              <a:t>ability to listen critically to others </a:t>
            </a:r>
          </a:p>
          <a:p>
            <a:pPr>
              <a:lnSpc>
                <a:spcPct val="110000"/>
              </a:lnSpc>
              <a:spcBef>
                <a:spcPts val="0"/>
              </a:spcBef>
            </a:pPr>
            <a:r>
              <a:rPr lang="en-GB" sz="2400" b="1" dirty="0"/>
              <a:t>Presenting: </a:t>
            </a:r>
            <a:r>
              <a:rPr lang="en-GB" sz="2400" dirty="0">
                <a:solidFill>
                  <a:schemeClr val="bg1">
                    <a:lumMod val="50000"/>
                  </a:schemeClr>
                </a:solidFill>
              </a:rPr>
              <a:t>speaking clearly &amp; ability to present oneself</a:t>
            </a:r>
          </a:p>
          <a:p>
            <a:pPr>
              <a:lnSpc>
                <a:spcPct val="110000"/>
              </a:lnSpc>
              <a:spcBef>
                <a:spcPts val="0"/>
              </a:spcBef>
            </a:pPr>
            <a:r>
              <a:rPr lang="en-GB" sz="2400" b="1" dirty="0"/>
              <a:t>Problem Solving: </a:t>
            </a:r>
            <a:r>
              <a:rPr lang="en-GB" sz="2400" dirty="0">
                <a:solidFill>
                  <a:schemeClr val="bg1">
                    <a:lumMod val="50000"/>
                  </a:schemeClr>
                </a:solidFill>
              </a:rPr>
              <a:t>finding many solutions to a problem</a:t>
            </a:r>
          </a:p>
          <a:p>
            <a:pPr>
              <a:lnSpc>
                <a:spcPct val="110000"/>
              </a:lnSpc>
              <a:spcBef>
                <a:spcPts val="0"/>
              </a:spcBef>
            </a:pPr>
            <a:r>
              <a:rPr lang="en-GB" sz="2400" b="1" dirty="0"/>
              <a:t>Creativity: </a:t>
            </a:r>
            <a:r>
              <a:rPr lang="en-GB" sz="2400" dirty="0">
                <a:solidFill>
                  <a:schemeClr val="bg1">
                    <a:lumMod val="50000"/>
                  </a:schemeClr>
                </a:solidFill>
              </a:rPr>
              <a:t>thinking of new / different ways to do things</a:t>
            </a:r>
          </a:p>
          <a:p>
            <a:pPr>
              <a:lnSpc>
                <a:spcPct val="110000"/>
              </a:lnSpc>
              <a:spcBef>
                <a:spcPts val="0"/>
              </a:spcBef>
            </a:pPr>
            <a:r>
              <a:rPr lang="en-GB" sz="2400" b="1" dirty="0"/>
              <a:t>Staying Positive: </a:t>
            </a:r>
            <a:r>
              <a:rPr lang="en-GB" sz="2400" dirty="0">
                <a:solidFill>
                  <a:schemeClr val="bg1">
                    <a:lumMod val="50000"/>
                  </a:schemeClr>
                </a:solidFill>
              </a:rPr>
              <a:t>being resilient in challenging situations</a:t>
            </a:r>
          </a:p>
          <a:p>
            <a:pPr>
              <a:lnSpc>
                <a:spcPct val="110000"/>
              </a:lnSpc>
              <a:spcBef>
                <a:spcPts val="0"/>
              </a:spcBef>
            </a:pPr>
            <a:r>
              <a:rPr lang="en-GB" sz="2400" b="1" dirty="0"/>
              <a:t>Aiming High: </a:t>
            </a:r>
            <a:r>
              <a:rPr lang="en-GB" sz="2400" dirty="0">
                <a:solidFill>
                  <a:schemeClr val="bg1">
                    <a:lumMod val="50000"/>
                  </a:schemeClr>
                </a:solidFill>
              </a:rPr>
              <a:t>aspiring to do your best in any task/ career</a:t>
            </a:r>
          </a:p>
          <a:p>
            <a:pPr>
              <a:lnSpc>
                <a:spcPct val="110000"/>
              </a:lnSpc>
              <a:spcBef>
                <a:spcPts val="0"/>
              </a:spcBef>
            </a:pPr>
            <a:r>
              <a:rPr lang="en-GB" sz="2400" b="1" dirty="0"/>
              <a:t>Teamwork: </a:t>
            </a:r>
            <a:r>
              <a:rPr lang="en-GB" sz="2400" dirty="0">
                <a:solidFill>
                  <a:schemeClr val="bg1">
                    <a:lumMod val="50000"/>
                  </a:schemeClr>
                </a:solidFill>
              </a:rPr>
              <a:t>being able to get along with others</a:t>
            </a:r>
          </a:p>
          <a:p>
            <a:pPr>
              <a:lnSpc>
                <a:spcPct val="110000"/>
              </a:lnSpc>
              <a:spcBef>
                <a:spcPts val="0"/>
              </a:spcBef>
            </a:pPr>
            <a:r>
              <a:rPr lang="en-GB" sz="2400" b="1" dirty="0"/>
              <a:t>Leadership: </a:t>
            </a:r>
            <a:r>
              <a:rPr lang="en-GB" sz="2400" dirty="0">
                <a:solidFill>
                  <a:schemeClr val="bg1">
                    <a:lumMod val="50000"/>
                  </a:schemeClr>
                </a:solidFill>
              </a:rPr>
              <a:t>ability to make difficult decisions and get support from others</a:t>
            </a:r>
          </a:p>
          <a:p>
            <a:pPr>
              <a:buNone/>
            </a:pPr>
            <a:endParaRPr lang="en-GB" dirty="0"/>
          </a:p>
          <a:p>
            <a:endParaRPr lang="en-US" dirty="0"/>
          </a:p>
        </p:txBody>
      </p:sp>
      <p:sp>
        <p:nvSpPr>
          <p:cNvPr id="11" name="Picture Placeholder 10"/>
          <p:cNvSpPr>
            <a:spLocks noGrp="1"/>
          </p:cNvSpPr>
          <p:nvPr>
            <p:ph type="pic" sz="quarter" idx="16"/>
          </p:nvPr>
        </p:nvSpPr>
        <p:spPr/>
      </p:sp>
      <p:pic>
        <p:nvPicPr>
          <p:cNvPr id="13" name="Picture Placeholder 12" descr="logo.jpg"/>
          <p:cNvPicPr>
            <a:picLocks noGrp="1" noChangeAspect="1"/>
          </p:cNvPicPr>
          <p:nvPr>
            <p:ph type="pic" sz="quarter" idx="17"/>
          </p:nvPr>
        </p:nvPicPr>
        <p:blipFill>
          <a:blip r:embed="rId3"/>
          <a:srcRect l="4815" r="4815"/>
          <a:stretch>
            <a:fillRect/>
          </a:stretch>
        </p:blipFill>
        <p:spPr/>
      </p:pic>
    </p:spTree>
    <p:extLst>
      <p:ext uri="{BB962C8B-B14F-4D97-AF65-F5344CB8AC3E}">
        <p14:creationId xmlns:p14="http://schemas.microsoft.com/office/powerpoint/2010/main" val="2102580461"/>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Activity 2</a:t>
            </a:r>
          </a:p>
        </p:txBody>
      </p:sp>
      <p:sp>
        <p:nvSpPr>
          <p:cNvPr id="3" name="Text Placeholder 2"/>
          <p:cNvSpPr>
            <a:spLocks noGrp="1"/>
          </p:cNvSpPr>
          <p:nvPr>
            <p:ph type="body" sz="quarter" idx="11"/>
          </p:nvPr>
        </p:nvSpPr>
        <p:spPr/>
        <p:txBody>
          <a:bodyPr/>
          <a:lstStyle/>
          <a:p>
            <a:r>
              <a:rPr lang="en-US" dirty="0"/>
              <a:t>Careers Calendar</a:t>
            </a:r>
          </a:p>
        </p:txBody>
      </p:sp>
      <p:sp>
        <p:nvSpPr>
          <p:cNvPr id="5" name="Text Placeholder 4"/>
          <p:cNvSpPr>
            <a:spLocks noGrp="1"/>
          </p:cNvSpPr>
          <p:nvPr>
            <p:ph type="body" sz="quarter" idx="12"/>
          </p:nvPr>
        </p:nvSpPr>
        <p:spPr/>
        <p:txBody>
          <a:bodyPr/>
          <a:lstStyle/>
          <a:p>
            <a:r>
              <a:rPr lang="en-GB" dirty="0"/>
              <a:t>Think about a typical week with your child.</a:t>
            </a:r>
          </a:p>
          <a:p>
            <a:r>
              <a:rPr lang="en-GB" dirty="0"/>
              <a:t>On your ‘Careers Calendar’ activity sheets, write your ideas about how you can teach your children the 8 essential skills during everyday activities.</a:t>
            </a:r>
            <a:endParaRPr lang="en-US" dirty="0"/>
          </a:p>
        </p:txBody>
      </p:sp>
      <p:sp>
        <p:nvSpPr>
          <p:cNvPr id="6" name="Picture Placeholder 5"/>
          <p:cNvSpPr>
            <a:spLocks noGrp="1"/>
          </p:cNvSpPr>
          <p:nvPr>
            <p:ph type="pic" sz="quarter" idx="14"/>
          </p:nvPr>
        </p:nvSpPr>
        <p:spPr/>
      </p:sp>
      <p:pic>
        <p:nvPicPr>
          <p:cNvPr id="13" name="Picture Placeholder 12" descr="logo.jpg"/>
          <p:cNvPicPr>
            <a:picLocks noGrp="1" noChangeAspect="1"/>
          </p:cNvPicPr>
          <p:nvPr>
            <p:ph type="pic" sz="quarter" idx="15"/>
          </p:nvPr>
        </p:nvPicPr>
        <p:blipFill>
          <a:blip r:embed="rId3"/>
          <a:srcRect l="4815" r="4815"/>
          <a:stretch>
            <a:fillRect/>
          </a:stretch>
        </p:blipFill>
        <p:spPr/>
      </p:pic>
      <p:pic>
        <p:nvPicPr>
          <p:cNvPr id="11" name="Picture 10"/>
          <p:cNvPicPr>
            <a:picLocks noChangeAspect="1"/>
          </p:cNvPicPr>
          <p:nvPr/>
        </p:nvPicPr>
        <p:blipFill>
          <a:blip r:embed="rId4"/>
          <a:stretch>
            <a:fillRect/>
          </a:stretch>
        </p:blipFill>
        <p:spPr>
          <a:xfrm>
            <a:off x="5950921" y="1594029"/>
            <a:ext cx="5444960" cy="3374230"/>
          </a:xfrm>
          <a:prstGeom prst="rect">
            <a:avLst/>
          </a:prstGeom>
        </p:spPr>
      </p:pic>
    </p:spTree>
    <p:extLst>
      <p:ext uri="{BB962C8B-B14F-4D97-AF65-F5344CB8AC3E}">
        <p14:creationId xmlns:p14="http://schemas.microsoft.com/office/powerpoint/2010/main" val="1383719343"/>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a:xfrm>
            <a:off x="513749" y="2870267"/>
            <a:ext cx="7882013" cy="795576"/>
          </a:xfrm>
        </p:spPr>
        <p:txBody>
          <a:bodyPr/>
          <a:lstStyle/>
          <a:p>
            <a:r>
              <a:rPr lang="en-GB" dirty="0"/>
              <a:t>Careers Learning at Home</a:t>
            </a:r>
            <a:endParaRPr lang="en-US" dirty="0"/>
          </a:p>
        </p:txBody>
      </p:sp>
      <p:sp>
        <p:nvSpPr>
          <p:cNvPr id="3" name="Picture Placeholder 2"/>
          <p:cNvSpPr>
            <a:spLocks noGrp="1"/>
          </p:cNvSpPr>
          <p:nvPr>
            <p:ph type="pic" sz="quarter" idx="14"/>
          </p:nvPr>
        </p:nvSpPr>
        <p:spPr/>
      </p:sp>
      <p:pic>
        <p:nvPicPr>
          <p:cNvPr id="5" name="Picture Placeholder 4" descr="logo.jpg"/>
          <p:cNvPicPr>
            <a:picLocks noGrp="1" noChangeAspect="1"/>
          </p:cNvPicPr>
          <p:nvPr>
            <p:ph type="pic" sz="quarter" idx="15"/>
          </p:nvPr>
        </p:nvPicPr>
        <p:blipFill>
          <a:blip r:embed="rId2"/>
          <a:srcRect l="4815" r="4815"/>
          <a:stretch>
            <a:fillRect/>
          </a:stretch>
        </p:blipFill>
        <p:spPr/>
      </p:pic>
    </p:spTree>
    <p:extLst>
      <p:ext uri="{BB962C8B-B14F-4D97-AF65-F5344CB8AC3E}">
        <p14:creationId xmlns:p14="http://schemas.microsoft.com/office/powerpoint/2010/main" val="1421914334"/>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GB" dirty="0"/>
              <a:t>Tips on how to start teaching your primary school child about careers at home</a:t>
            </a:r>
            <a:endParaRPr lang="en-US" dirty="0"/>
          </a:p>
          <a:p>
            <a:endParaRPr lang="en-US" dirty="0"/>
          </a:p>
        </p:txBody>
      </p:sp>
      <p:sp>
        <p:nvSpPr>
          <p:cNvPr id="3" name="Picture Placeholder 2"/>
          <p:cNvSpPr>
            <a:spLocks noGrp="1"/>
          </p:cNvSpPr>
          <p:nvPr>
            <p:ph type="pic" sz="quarter" idx="14"/>
          </p:nvPr>
        </p:nvSpPr>
        <p:spPr/>
      </p:sp>
      <p:pic>
        <p:nvPicPr>
          <p:cNvPr id="7" name="Picture Placeholder 6" descr="logo.jpg"/>
          <p:cNvPicPr>
            <a:picLocks noGrp="1" noChangeAspect="1"/>
          </p:cNvPicPr>
          <p:nvPr>
            <p:ph type="pic" sz="quarter" idx="15"/>
          </p:nvPr>
        </p:nvPicPr>
        <p:blipFill>
          <a:blip r:embed="rId3"/>
          <a:srcRect l="4815" r="4815"/>
          <a:stretch>
            <a:fillRect/>
          </a:stretch>
        </p:blipFill>
        <p:spPr/>
      </p:pic>
      <p:sp>
        <p:nvSpPr>
          <p:cNvPr id="5" name="Rectangle 4"/>
          <p:cNvSpPr/>
          <p:nvPr/>
        </p:nvSpPr>
        <p:spPr>
          <a:xfrm>
            <a:off x="706885" y="1838629"/>
            <a:ext cx="6499131" cy="3170099"/>
          </a:xfrm>
          <a:prstGeom prst="rect">
            <a:avLst/>
          </a:prstGeom>
        </p:spPr>
        <p:txBody>
          <a:bodyPr wrap="square">
            <a:spAutoFit/>
          </a:bodyPr>
          <a:lstStyle/>
          <a:p>
            <a:pPr>
              <a:buFont typeface="Arial" pitchFamily="34" charset="0"/>
              <a:buChar char="•"/>
            </a:pPr>
            <a:r>
              <a:rPr lang="en-GB" sz="2000" b="1" dirty="0"/>
              <a:t>Talk to your child about careers</a:t>
            </a:r>
          </a:p>
          <a:p>
            <a:pPr lvl="1">
              <a:buFont typeface="Arial" pitchFamily="34" charset="0"/>
              <a:buChar char="•"/>
            </a:pPr>
            <a:r>
              <a:rPr lang="en-GB" sz="2000" dirty="0"/>
              <a:t>This helps them make connections</a:t>
            </a:r>
          </a:p>
          <a:p>
            <a:pPr>
              <a:buFont typeface="Arial" pitchFamily="34" charset="0"/>
              <a:buChar char="•"/>
            </a:pPr>
            <a:r>
              <a:rPr lang="en-GB" sz="2000" b="1" dirty="0"/>
              <a:t>Break down gender stereotypes</a:t>
            </a:r>
          </a:p>
          <a:p>
            <a:pPr lvl="1">
              <a:buFont typeface="Arial" pitchFamily="34" charset="0"/>
              <a:buChar char="•"/>
            </a:pPr>
            <a:r>
              <a:rPr lang="en-GB" sz="2000" dirty="0"/>
              <a:t>Make sure your child is aware they </a:t>
            </a:r>
            <a:br>
              <a:rPr lang="en-GB" sz="2000" dirty="0"/>
            </a:br>
            <a:r>
              <a:rPr lang="en-GB" sz="2000" dirty="0"/>
              <a:t>can do any job</a:t>
            </a:r>
          </a:p>
          <a:p>
            <a:pPr>
              <a:buFont typeface="Arial" pitchFamily="34" charset="0"/>
              <a:buChar char="•"/>
            </a:pPr>
            <a:r>
              <a:rPr lang="en-GB" sz="2000" b="1" dirty="0"/>
              <a:t>Extra-Curricular Activities</a:t>
            </a:r>
          </a:p>
          <a:p>
            <a:pPr lvl="1">
              <a:buFont typeface="Arial" pitchFamily="34" charset="0"/>
              <a:buChar char="•"/>
            </a:pPr>
            <a:r>
              <a:rPr lang="en-GB" sz="2000" dirty="0"/>
              <a:t>Your child learns new skills and has fun doing it</a:t>
            </a:r>
          </a:p>
          <a:p>
            <a:pPr lvl="1">
              <a:buFont typeface="Arial" pitchFamily="34" charset="0"/>
              <a:buChar char="•"/>
            </a:pPr>
            <a:r>
              <a:rPr lang="en-GB" sz="2000" dirty="0"/>
              <a:t>Broaden your child’s horizons </a:t>
            </a:r>
          </a:p>
          <a:p>
            <a:pPr>
              <a:buFont typeface="Arial" pitchFamily="34" charset="0"/>
              <a:buChar char="•"/>
            </a:pPr>
            <a:r>
              <a:rPr lang="en-GB" sz="2000" b="1" dirty="0"/>
              <a:t>Keep Learning yourself</a:t>
            </a:r>
          </a:p>
          <a:p>
            <a:pPr lvl="1">
              <a:buFont typeface="Arial" pitchFamily="34" charset="0"/>
              <a:buChar char="•"/>
            </a:pPr>
            <a:r>
              <a:rPr lang="en-GB" sz="2000" dirty="0"/>
              <a:t>The more you know the more you can teach your child</a:t>
            </a:r>
          </a:p>
        </p:txBody>
      </p:sp>
      <p:pic>
        <p:nvPicPr>
          <p:cNvPr id="6" name="Picture 5"/>
          <p:cNvPicPr>
            <a:picLocks noChangeAspect="1"/>
          </p:cNvPicPr>
          <p:nvPr/>
        </p:nvPicPr>
        <p:blipFill>
          <a:blip r:embed="rId4"/>
          <a:stretch>
            <a:fillRect/>
          </a:stretch>
        </p:blipFill>
        <p:spPr>
          <a:xfrm>
            <a:off x="7073134" y="1949522"/>
            <a:ext cx="4369722" cy="2913147"/>
          </a:xfrm>
          <a:prstGeom prst="rect">
            <a:avLst/>
          </a:prstGeom>
        </p:spPr>
      </p:pic>
    </p:spTree>
    <p:extLst>
      <p:ext uri="{BB962C8B-B14F-4D97-AF65-F5344CB8AC3E}">
        <p14:creationId xmlns:p14="http://schemas.microsoft.com/office/powerpoint/2010/main" val="973380543"/>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endParaRPr lang="en-US"/>
          </a:p>
        </p:txBody>
      </p:sp>
      <p:sp>
        <p:nvSpPr>
          <p:cNvPr id="3" name="Text Placeholder 2"/>
          <p:cNvSpPr>
            <a:spLocks noGrp="1"/>
          </p:cNvSpPr>
          <p:nvPr>
            <p:ph type="body" sz="quarter" idx="11"/>
          </p:nvPr>
        </p:nvSpPr>
        <p:spPr/>
        <p:txBody>
          <a:bodyPr/>
          <a:lstStyle/>
          <a:p>
            <a:r>
              <a:rPr lang="en-US" dirty="0"/>
              <a:t>Learn more </a:t>
            </a:r>
          </a:p>
        </p:txBody>
      </p:sp>
      <p:sp>
        <p:nvSpPr>
          <p:cNvPr id="6" name="Picture Placeholder 5"/>
          <p:cNvSpPr>
            <a:spLocks noGrp="1"/>
          </p:cNvSpPr>
          <p:nvPr>
            <p:ph type="pic" sz="quarter" idx="14"/>
          </p:nvPr>
        </p:nvSpPr>
        <p:spPr/>
      </p:sp>
      <p:pic>
        <p:nvPicPr>
          <p:cNvPr id="12" name="Picture Placeholder 11" descr="logo.jpg"/>
          <p:cNvPicPr>
            <a:picLocks noGrp="1" noChangeAspect="1"/>
          </p:cNvPicPr>
          <p:nvPr>
            <p:ph type="pic" sz="quarter" idx="15"/>
          </p:nvPr>
        </p:nvPicPr>
        <p:blipFill>
          <a:blip r:embed="rId2"/>
          <a:srcRect l="4815" r="4815"/>
          <a:stretch>
            <a:fillRect/>
          </a:stretch>
        </p:blipFill>
        <p:spPr/>
      </p:pic>
      <p:sp>
        <p:nvSpPr>
          <p:cNvPr id="9" name="Text Placeholder 8"/>
          <p:cNvSpPr>
            <a:spLocks noGrp="1"/>
          </p:cNvSpPr>
          <p:nvPr>
            <p:ph type="body" sz="quarter" idx="12"/>
          </p:nvPr>
        </p:nvSpPr>
        <p:spPr>
          <a:xfrm>
            <a:off x="1273653" y="2239934"/>
            <a:ext cx="4553941" cy="3000057"/>
          </a:xfrm>
        </p:spPr>
        <p:txBody>
          <a:bodyPr/>
          <a:lstStyle/>
          <a:p>
            <a:r>
              <a:rPr lang="en-GB" dirty="0">
                <a:hlinkClick r:id="rId3"/>
              </a:rPr>
              <a:t>https://www.prospects.ac.uk/</a:t>
            </a:r>
            <a:endParaRPr lang="en-GB" dirty="0"/>
          </a:p>
          <a:p>
            <a:r>
              <a:rPr lang="en-GB" dirty="0">
                <a:hlinkClick r:id="rId4"/>
              </a:rPr>
              <a:t>https://www.startprofile.com/</a:t>
            </a:r>
            <a:r>
              <a:rPr lang="en-GB" dirty="0"/>
              <a:t> </a:t>
            </a:r>
          </a:p>
          <a:p>
            <a:r>
              <a:rPr lang="en-GB" dirty="0">
                <a:hlinkClick r:id="rId5"/>
              </a:rPr>
              <a:t>www.stem.org.uk/primary-computing-resources</a:t>
            </a:r>
            <a:endParaRPr lang="en-GB" dirty="0"/>
          </a:p>
          <a:p>
            <a:r>
              <a:rPr lang="en-GB" dirty="0">
                <a:hlinkClick r:id="rId6"/>
              </a:rPr>
              <a:t>https://successatschool.org/</a:t>
            </a:r>
            <a:r>
              <a:rPr lang="en-GB" dirty="0"/>
              <a:t> </a:t>
            </a:r>
          </a:p>
          <a:p>
            <a:r>
              <a:rPr lang="en-GB" dirty="0">
                <a:hlinkClick r:id="rId7"/>
              </a:rPr>
              <a:t>www.nationalcareersservice.direct.gov.uk</a:t>
            </a:r>
            <a:endParaRPr lang="en-GB" dirty="0"/>
          </a:p>
          <a:p>
            <a:r>
              <a:rPr lang="en-GB" dirty="0">
                <a:hlinkClick r:id="rId8"/>
              </a:rPr>
              <a:t>https://www.skillsbuilder.org/framework</a:t>
            </a:r>
            <a:r>
              <a:rPr lang="en-GB" dirty="0"/>
              <a:t> </a:t>
            </a:r>
          </a:p>
          <a:p>
            <a:r>
              <a:rPr lang="en-GB" sz="1600" i="1" dirty="0"/>
              <a:t>(understanding the 8 essential skills)</a:t>
            </a:r>
          </a:p>
          <a:p>
            <a:endParaRPr lang="en-GB" dirty="0"/>
          </a:p>
        </p:txBody>
      </p:sp>
      <p:sp>
        <p:nvSpPr>
          <p:cNvPr id="11" name="Text Placeholder 4"/>
          <p:cNvSpPr>
            <a:spLocks noGrp="1"/>
          </p:cNvSpPr>
          <p:nvPr>
            <p:ph type="body" sz="quarter" idx="13"/>
          </p:nvPr>
        </p:nvSpPr>
        <p:spPr>
          <a:xfrm>
            <a:off x="6096000" y="2239934"/>
            <a:ext cx="4286887" cy="3000057"/>
          </a:xfrm>
        </p:spPr>
        <p:txBody>
          <a:bodyPr/>
          <a:lstStyle/>
          <a:p>
            <a:r>
              <a:rPr lang="en-GB" dirty="0">
                <a:hlinkClick r:id="rId9"/>
              </a:rPr>
              <a:t>https://icould.com/</a:t>
            </a:r>
            <a:r>
              <a:rPr lang="en-GB" dirty="0"/>
              <a:t> </a:t>
            </a:r>
          </a:p>
          <a:p>
            <a:r>
              <a:rPr lang="en-GB" dirty="0">
                <a:hlinkClick r:id="rId10"/>
              </a:rPr>
              <a:t>https://www.notgoingtouni.co.uk/</a:t>
            </a:r>
            <a:r>
              <a:rPr lang="en-GB" dirty="0"/>
              <a:t> </a:t>
            </a:r>
          </a:p>
          <a:p>
            <a:r>
              <a:rPr lang="en-GB" dirty="0">
                <a:hlinkClick r:id="rId11"/>
              </a:rPr>
              <a:t>https://www.careersbox.co.uk/</a:t>
            </a:r>
            <a:r>
              <a:rPr lang="en-GB" dirty="0"/>
              <a:t> </a:t>
            </a:r>
          </a:p>
          <a:p>
            <a:r>
              <a:rPr lang="en-GB" dirty="0">
                <a:hlinkClick r:id="rId12"/>
              </a:rPr>
              <a:t>www.stem.org.uk/audience/primary</a:t>
            </a:r>
            <a:endParaRPr lang="en-GB" dirty="0"/>
          </a:p>
          <a:p>
            <a:r>
              <a:rPr lang="en-GB" dirty="0">
                <a:hlinkClick r:id="rId13"/>
              </a:rPr>
              <a:t>https://www.timeout.com/london</a:t>
            </a:r>
            <a:r>
              <a:rPr lang="en-GB" dirty="0"/>
              <a:t> </a:t>
            </a:r>
          </a:p>
          <a:p>
            <a:r>
              <a:rPr lang="en-GB" sz="1600" i="1" dirty="0"/>
              <a:t>(for a list of free activities in London)</a:t>
            </a:r>
            <a:endParaRPr lang="en-GB" dirty="0"/>
          </a:p>
          <a:p>
            <a:r>
              <a:rPr lang="en-GB" dirty="0">
                <a:solidFill>
                  <a:srgbClr val="FF0066"/>
                </a:solidFill>
              </a:rPr>
              <a:t>*</a:t>
            </a:r>
            <a:r>
              <a:rPr lang="en-GB" i="1" dirty="0">
                <a:solidFill>
                  <a:srgbClr val="FF0066"/>
                </a:solidFill>
              </a:rPr>
              <a:t>Additional handouts provided</a:t>
            </a:r>
          </a:p>
          <a:p>
            <a:endParaRPr lang="en-US" dirty="0"/>
          </a:p>
        </p:txBody>
      </p:sp>
    </p:spTree>
    <p:extLst>
      <p:ext uri="{BB962C8B-B14F-4D97-AF65-F5344CB8AC3E}">
        <p14:creationId xmlns:p14="http://schemas.microsoft.com/office/powerpoint/2010/main" val="1194092717"/>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 Placeholder 1"/>
          <p:cNvSpPr>
            <a:spLocks noGrp="1"/>
          </p:cNvSpPr>
          <p:nvPr>
            <p:ph type="body" sz="quarter" idx="10"/>
          </p:nvPr>
        </p:nvSpPr>
        <p:spPr/>
        <p:txBody>
          <a:bodyPr/>
          <a:lstStyle/>
          <a:p>
            <a:r>
              <a:rPr lang="en-US" dirty="0"/>
              <a:t>Get in touch </a:t>
            </a:r>
          </a:p>
        </p:txBody>
      </p:sp>
      <p:sp>
        <p:nvSpPr>
          <p:cNvPr id="3" name="Text Placeholder 2"/>
          <p:cNvSpPr>
            <a:spLocks noGrp="1"/>
          </p:cNvSpPr>
          <p:nvPr>
            <p:ph type="body" sz="quarter" idx="12"/>
          </p:nvPr>
        </p:nvSpPr>
        <p:spPr/>
        <p:txBody>
          <a:bodyPr/>
          <a:lstStyle/>
          <a:p>
            <a:r>
              <a:rPr lang="en-GB" dirty="0"/>
              <a:t>Email: </a:t>
            </a:r>
            <a:r>
              <a:rPr lang="en-GB" dirty="0">
                <a:hlinkClick r:id="rId2"/>
              </a:rPr>
              <a:t>info@15billionebp.org</a:t>
            </a:r>
            <a:r>
              <a:rPr lang="en-GB" dirty="0"/>
              <a:t> or </a:t>
            </a:r>
            <a:r>
              <a:rPr lang="en-GB" dirty="0">
                <a:hlinkClick r:id="rId3"/>
              </a:rPr>
              <a:t>www.15billionebp.org</a:t>
            </a:r>
            <a:endParaRPr lang="en-GB" dirty="0"/>
          </a:p>
          <a:p>
            <a:r>
              <a:rPr lang="en-GB" dirty="0"/>
              <a:t>Phone: 020 8536 3630</a:t>
            </a:r>
          </a:p>
          <a:p>
            <a:r>
              <a:rPr lang="en-GB" dirty="0"/>
              <a:t>              @15billionebp</a:t>
            </a:r>
          </a:p>
          <a:p>
            <a:endParaRPr lang="en-GB" dirty="0">
              <a:hlinkClick r:id="rId4"/>
            </a:endParaRPr>
          </a:p>
          <a:p>
            <a:r>
              <a:rPr lang="en-GB" dirty="0"/>
              <a:t>                </a:t>
            </a:r>
            <a:r>
              <a:rPr lang="en-GB" dirty="0">
                <a:hlinkClick r:id="rId4"/>
              </a:rPr>
              <a:t>https://uk.linkedin.com/company/15billionebp</a:t>
            </a:r>
            <a:endParaRPr lang="en-GB" dirty="0"/>
          </a:p>
          <a:p>
            <a:endParaRPr lang="en-GB" dirty="0"/>
          </a:p>
          <a:p>
            <a:endParaRPr lang="en-GB" dirty="0"/>
          </a:p>
          <a:p>
            <a:endParaRPr lang="en-GB" dirty="0"/>
          </a:p>
          <a:p>
            <a:endParaRPr lang="en-US" dirty="0"/>
          </a:p>
        </p:txBody>
      </p:sp>
      <p:sp>
        <p:nvSpPr>
          <p:cNvPr id="4" name="Picture Placeholder 3"/>
          <p:cNvSpPr>
            <a:spLocks noGrp="1"/>
          </p:cNvSpPr>
          <p:nvPr>
            <p:ph type="pic" sz="quarter" idx="14"/>
          </p:nvPr>
        </p:nvSpPr>
        <p:spPr/>
      </p:sp>
      <p:pic>
        <p:nvPicPr>
          <p:cNvPr id="10" name="Picture Placeholder 9" descr="logo.jpg"/>
          <p:cNvPicPr>
            <a:picLocks noGrp="1" noChangeAspect="1"/>
          </p:cNvPicPr>
          <p:nvPr>
            <p:ph type="pic" sz="quarter" idx="15"/>
          </p:nvPr>
        </p:nvPicPr>
        <p:blipFill>
          <a:blip r:embed="rId5"/>
          <a:srcRect l="4815" r="4815"/>
          <a:stretch>
            <a:fillRect/>
          </a:stretch>
        </p:blipFill>
        <p:spPr/>
      </p:pic>
      <p:pic>
        <p:nvPicPr>
          <p:cNvPr id="11266" name="Picture 2" descr="Twitter Background Transparent &amp; PNG Clipart Free Download - YWD"/>
          <p:cNvPicPr>
            <a:picLocks noChangeAspect="1" noChangeArrowheads="1"/>
          </p:cNvPicPr>
          <p:nvPr/>
        </p:nvPicPr>
        <p:blipFill>
          <a:blip r:embed="rId6"/>
          <a:srcRect b="4971"/>
          <a:stretch>
            <a:fillRect/>
          </a:stretch>
        </p:blipFill>
        <p:spPr bwMode="auto">
          <a:xfrm>
            <a:off x="523518" y="3833740"/>
            <a:ext cx="823731" cy="782787"/>
          </a:xfrm>
          <a:prstGeom prst="rect">
            <a:avLst/>
          </a:prstGeom>
          <a:noFill/>
        </p:spPr>
      </p:pic>
      <p:pic>
        <p:nvPicPr>
          <p:cNvPr id="9" name="Picture 8"/>
          <p:cNvPicPr>
            <a:picLocks noChangeAspect="1"/>
          </p:cNvPicPr>
          <p:nvPr/>
        </p:nvPicPr>
        <p:blipFill rotWithShape="1">
          <a:blip r:embed="rId7"/>
          <a:srcRect l="24309" t="26137" r="24981" b="23417"/>
          <a:stretch/>
        </p:blipFill>
        <p:spPr>
          <a:xfrm>
            <a:off x="677984" y="4575016"/>
            <a:ext cx="532023" cy="529247"/>
          </a:xfrm>
          <a:prstGeom prst="rect">
            <a:avLst/>
          </a:prstGeom>
        </p:spPr>
      </p:pic>
    </p:spTree>
    <p:extLst>
      <p:ext uri="{BB962C8B-B14F-4D97-AF65-F5344CB8AC3E}">
        <p14:creationId xmlns:p14="http://schemas.microsoft.com/office/powerpoint/2010/main" val="395146350"/>
      </p:ext>
    </p:extLst>
  </p:cSld>
  <p:clrMapOvr>
    <a:masterClrMapping/>
  </p:clrMapOvr>
</p:sld>
</file>

<file path=ppt/theme/theme1.xml><?xml version="1.0" encoding="utf-8"?>
<a:theme xmlns:a="http://schemas.openxmlformats.org/drawingml/2006/main" name="Cover pag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3620F1FD-BB95-2543-8313-57DC80C776FC}" vid="{F642C1AE-9A28-FD4D-84A4-C163511FA3F1}"/>
    </a:ext>
  </a:extLst>
</a:theme>
</file>

<file path=ppt/theme/theme2.xml><?xml version="1.0" encoding="utf-8"?>
<a:theme xmlns:a="http://schemas.openxmlformats.org/drawingml/2006/main" name="Text pag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3620F1FD-BB95-2543-8313-57DC80C776FC}" vid="{022B3605-88A6-AB4C-8308-787F91171A41}"/>
    </a:ext>
  </a:extLst>
</a:theme>
</file>

<file path=ppt/theme/theme3.xml><?xml version="1.0" encoding="utf-8"?>
<a:theme xmlns:a="http://schemas.openxmlformats.org/drawingml/2006/main" name="Divider slides">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Presentation3" id="{3620F1FD-BB95-2543-8313-57DC80C776FC}" vid="{08F145BD-4479-AC45-98F4-E8EF7E6A10D2}"/>
    </a:ext>
  </a:extLst>
</a:theme>
</file>

<file path=ppt/theme/theme4.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5.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Calibri Light"/>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Revised CEC_Primary Toolkit_Resource template</Template>
  <TotalTime>291</TotalTime>
  <Words>1450</Words>
  <Application>Microsoft Office PowerPoint</Application>
  <PresentationFormat>Widescreen</PresentationFormat>
  <Paragraphs>182</Paragraphs>
  <Slides>19</Slides>
  <Notes>12</Notes>
  <HiddenSlides>0</HiddenSlides>
  <MMClips>0</MMClips>
  <ScaleCrop>false</ScaleCrop>
  <HeadingPairs>
    <vt:vector size="6" baseType="variant">
      <vt:variant>
        <vt:lpstr>Fonts Used</vt:lpstr>
      </vt:variant>
      <vt:variant>
        <vt:i4>3</vt:i4>
      </vt:variant>
      <vt:variant>
        <vt:lpstr>Theme</vt:lpstr>
      </vt:variant>
      <vt:variant>
        <vt:i4>3</vt:i4>
      </vt:variant>
      <vt:variant>
        <vt:lpstr>Slide Titles</vt:lpstr>
      </vt:variant>
      <vt:variant>
        <vt:i4>19</vt:i4>
      </vt:variant>
    </vt:vector>
  </HeadingPairs>
  <TitlesOfParts>
    <vt:vector size="25" baseType="lpstr">
      <vt:lpstr>Arial</vt:lpstr>
      <vt:lpstr>Calibri</vt:lpstr>
      <vt:lpstr>Calibri Light</vt:lpstr>
      <vt:lpstr>Cover pages</vt:lpstr>
      <vt:lpstr>Text pages</vt:lpstr>
      <vt:lpstr>Divider slides</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Isabel Hutton</dc:creator>
  <cp:lastModifiedBy>S Hawes</cp:lastModifiedBy>
  <cp:revision>33</cp:revision>
  <dcterms:created xsi:type="dcterms:W3CDTF">2020-03-30T12:59:08Z</dcterms:created>
  <dcterms:modified xsi:type="dcterms:W3CDTF">2022-10-20T09:33:08Z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MSIP_Label_f9d133d5-5401-4903-95cd-de83b334d2cb_Enabled">
    <vt:lpwstr>true</vt:lpwstr>
  </property>
  <property fmtid="{D5CDD505-2E9C-101B-9397-08002B2CF9AE}" pid="3" name="MSIP_Label_f9d133d5-5401-4903-95cd-de83b334d2cb_SetDate">
    <vt:lpwstr>2022-10-20T09:32:24Z</vt:lpwstr>
  </property>
  <property fmtid="{D5CDD505-2E9C-101B-9397-08002B2CF9AE}" pid="4" name="MSIP_Label_f9d133d5-5401-4903-95cd-de83b334d2cb_Method">
    <vt:lpwstr>Privileged</vt:lpwstr>
  </property>
  <property fmtid="{D5CDD505-2E9C-101B-9397-08002B2CF9AE}" pid="5" name="MSIP_Label_f9d133d5-5401-4903-95cd-de83b334d2cb_Name">
    <vt:lpwstr>f9d133d5-5401-4903-95cd-de83b334d2cb</vt:lpwstr>
  </property>
  <property fmtid="{D5CDD505-2E9C-101B-9397-08002B2CF9AE}" pid="6" name="MSIP_Label_f9d133d5-5401-4903-95cd-de83b334d2cb_SiteId">
    <vt:lpwstr>a091745a-b7d8-4d7a-b2a6-1359053d4510</vt:lpwstr>
  </property>
  <property fmtid="{D5CDD505-2E9C-101B-9397-08002B2CF9AE}" pid="7" name="MSIP_Label_f9d133d5-5401-4903-95cd-de83b334d2cb_ActionId">
    <vt:lpwstr>5caf5ed0-6573-40d9-97be-5894621914f4</vt:lpwstr>
  </property>
  <property fmtid="{D5CDD505-2E9C-101B-9397-08002B2CF9AE}" pid="8" name="MSIP_Label_f9d133d5-5401-4903-95cd-de83b334d2cb_ContentBits">
    <vt:lpwstr>0</vt:lpwstr>
  </property>
</Properties>
</file>